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43" r:id="rId3"/>
    <p:sldMasterId id="2147483756" r:id="rId4"/>
  </p:sldMasterIdLst>
  <p:notesMasterIdLst>
    <p:notesMasterId r:id="rId20"/>
  </p:notesMasterIdLst>
  <p:handoutMasterIdLst>
    <p:handoutMasterId r:id="rId21"/>
  </p:handoutMasterIdLst>
  <p:sldIdLst>
    <p:sldId id="258" r:id="rId5"/>
    <p:sldId id="318" r:id="rId6"/>
    <p:sldId id="322" r:id="rId7"/>
    <p:sldId id="319" r:id="rId8"/>
    <p:sldId id="333" r:id="rId9"/>
    <p:sldId id="298" r:id="rId10"/>
    <p:sldId id="299" r:id="rId11"/>
    <p:sldId id="335" r:id="rId12"/>
    <p:sldId id="336" r:id="rId13"/>
    <p:sldId id="300" r:id="rId14"/>
    <p:sldId id="334" r:id="rId15"/>
    <p:sldId id="337" r:id="rId16"/>
    <p:sldId id="338" r:id="rId17"/>
    <p:sldId id="339" r:id="rId18"/>
    <p:sldId id="332" r:id="rId19"/>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lan" initials="N" lastIdx="10" clrIdx="0">
    <p:extLst>
      <p:ext uri="{19B8F6BF-5375-455C-9EA6-DF929625EA0E}">
        <p15:presenceInfo xmlns:p15="http://schemas.microsoft.com/office/powerpoint/2012/main" userId="Nurl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C64E"/>
    <a:srgbClr val="83A470"/>
    <a:srgbClr val="741912"/>
    <a:srgbClr val="00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30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image" Target="../media/image16.jpeg"/><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4.jpe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image" Target="../media/image25.jpeg"/><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7ED43-8433-4319-B615-339B12F271CA}" type="doc">
      <dgm:prSet loTypeId="urn:microsoft.com/office/officeart/2008/layout/PictureStrips" loCatId="list" qsTypeId="urn:microsoft.com/office/officeart/2005/8/quickstyle/simple1" qsCatId="simple" csTypeId="urn:microsoft.com/office/officeart/2005/8/colors/accent3_1" csCatId="accent3" phldr="1"/>
      <dgm:spPr/>
      <dgm:t>
        <a:bodyPr/>
        <a:lstStyle/>
        <a:p>
          <a:endParaRPr lang="ru-RU"/>
        </a:p>
      </dgm:t>
    </dgm:pt>
    <dgm:pt modelId="{45401E07-646E-49CD-B80F-0932E4914A9B}">
      <dgm:prSet phldrT="[Текст]" custT="1"/>
      <dgm:spPr/>
      <dgm:t>
        <a:bodyPr/>
        <a:lstStyle/>
        <a:p>
          <a:pPr algn="l"/>
          <a:r>
            <a:rPr lang="en-US" sz="1100" b="1" kern="1200" baseline="0" dirty="0" smtClean="0">
              <a:solidFill>
                <a:schemeClr val="tx1">
                  <a:lumMod val="75000"/>
                  <a:lumOff val="25000"/>
                </a:schemeClr>
              </a:solidFill>
              <a:latin typeface="Arial Narrow" panose="020B0606020202030204" pitchFamily="34" charset="0"/>
              <a:cs typeface="Arial" panose="020B0604020202020204" pitchFamily="34" charset="0"/>
            </a:rPr>
            <a:t>ProFile.kz LLP (former Zaman Leasing LLP) – 18%</a:t>
          </a:r>
        </a:p>
        <a:p>
          <a:pPr algn="l"/>
          <a:r>
            <a:rPr lang="en-US" sz="1100" kern="1200" dirty="0" smtClean="0">
              <a:latin typeface="Arial" panose="020B0604020202020204" pitchFamily="34" charset="0"/>
              <a:cs typeface="Arial" panose="020B0604020202020204" pitchFamily="34" charset="0"/>
            </a:rPr>
            <a:t>The Company is presented in the Kazakhstani leasing sector since Y2011. Company is focused on leasing financing of Corporate and SME sectors. Company is partner of ICD in many Leasing Companies established in post-soviet countries.</a:t>
          </a:r>
          <a:endParaRPr lang="en-US" sz="1100" b="1" kern="1200" baseline="0" dirty="0" smtClean="0">
            <a:solidFill>
              <a:schemeClr val="tx1">
                <a:lumMod val="75000"/>
                <a:lumOff val="25000"/>
              </a:schemeClr>
            </a:solidFill>
            <a:latin typeface="Arial Narrow" panose="020B0606020202030204" pitchFamily="34" charset="0"/>
            <a:cs typeface="Arial" panose="020B0604020202020204" pitchFamily="34" charset="0"/>
          </a:endParaRPr>
        </a:p>
      </dgm:t>
    </dgm:pt>
    <dgm:pt modelId="{49953C94-8ADC-4C17-94D2-C4FD6B9F0111}" type="parTrans" cxnId="{69D6094D-01CB-4DCF-8337-BC56F9699720}">
      <dgm:prSet/>
      <dgm:spPr/>
      <dgm:t>
        <a:bodyPr/>
        <a:lstStyle/>
        <a:p>
          <a:endParaRPr lang="ru-RU"/>
        </a:p>
      </dgm:t>
    </dgm:pt>
    <dgm:pt modelId="{09179177-373B-42A9-806E-2BA70B442793}" type="sibTrans" cxnId="{69D6094D-01CB-4DCF-8337-BC56F9699720}">
      <dgm:prSet/>
      <dgm:spPr/>
      <dgm:t>
        <a:bodyPr/>
        <a:lstStyle/>
        <a:p>
          <a:endParaRPr lang="ru-RU"/>
        </a:p>
      </dgm:t>
    </dgm:pt>
    <dgm:pt modelId="{374000C6-E19B-47BA-80C4-3D6B9476DF92}">
      <dgm:prSet phldrT="[Текст]" custT="1"/>
      <dgm:spPr/>
      <dgm:t>
        <a:bodyPr/>
        <a:lstStyle/>
        <a:p>
          <a:pPr algn="just"/>
          <a:r>
            <a:rPr lang="en-US" sz="1100" b="1" dirty="0" err="1" smtClean="0">
              <a:solidFill>
                <a:schemeClr val="tx1">
                  <a:lumMod val="75000"/>
                  <a:lumOff val="25000"/>
                </a:schemeClr>
              </a:solidFill>
              <a:latin typeface="Arial" panose="020B0604020202020204" pitchFamily="34" charset="0"/>
              <a:cs typeface="Arial" panose="020B0604020202020204" pitchFamily="34" charset="0"/>
            </a:rPr>
            <a:t>Aktif</a:t>
          </a:r>
          <a:r>
            <a:rPr lang="en-US" sz="1100" b="1" dirty="0" smtClean="0">
              <a:solidFill>
                <a:schemeClr val="tx1">
                  <a:lumMod val="75000"/>
                  <a:lumOff val="25000"/>
                </a:schemeClr>
              </a:solidFill>
              <a:latin typeface="Arial" panose="020B0604020202020204" pitchFamily="34" charset="0"/>
              <a:cs typeface="Arial" panose="020B0604020202020204" pitchFamily="34" charset="0"/>
            </a:rPr>
            <a:t> </a:t>
          </a:r>
          <a:r>
            <a:rPr lang="en-US" sz="1100" b="1" dirty="0" err="1" smtClean="0">
              <a:solidFill>
                <a:schemeClr val="tx1">
                  <a:lumMod val="75000"/>
                  <a:lumOff val="25000"/>
                </a:schemeClr>
              </a:solidFill>
              <a:latin typeface="Arial" panose="020B0604020202020204" pitchFamily="34" charset="0"/>
              <a:cs typeface="Arial" panose="020B0604020202020204" pitchFamily="34" charset="0"/>
            </a:rPr>
            <a:t>Yatirim</a:t>
          </a:r>
          <a:r>
            <a:rPr lang="en-US" sz="1100" b="1" dirty="0" smtClean="0">
              <a:solidFill>
                <a:schemeClr val="tx1">
                  <a:lumMod val="75000"/>
                  <a:lumOff val="25000"/>
                </a:schemeClr>
              </a:solidFill>
              <a:latin typeface="Arial" panose="020B0604020202020204" pitchFamily="34" charset="0"/>
              <a:cs typeface="Arial" panose="020B0604020202020204" pitchFamily="34" charset="0"/>
            </a:rPr>
            <a:t> </a:t>
          </a:r>
          <a:r>
            <a:rPr lang="en-US" sz="1100" b="1" dirty="0" err="1" smtClean="0">
              <a:solidFill>
                <a:schemeClr val="tx1">
                  <a:lumMod val="75000"/>
                  <a:lumOff val="25000"/>
                </a:schemeClr>
              </a:solidFill>
              <a:latin typeface="Arial" panose="020B0604020202020204" pitchFamily="34" charset="0"/>
              <a:cs typeface="Arial" panose="020B0604020202020204" pitchFamily="34" charset="0"/>
            </a:rPr>
            <a:t>Bankasi</a:t>
          </a:r>
          <a:r>
            <a:rPr lang="en-US" sz="1100" b="1" dirty="0" smtClean="0">
              <a:solidFill>
                <a:schemeClr val="tx1">
                  <a:lumMod val="75000"/>
                  <a:lumOff val="25000"/>
                </a:schemeClr>
              </a:solidFill>
              <a:latin typeface="Arial" panose="020B0604020202020204" pitchFamily="34" charset="0"/>
              <a:cs typeface="Arial" panose="020B0604020202020204" pitchFamily="34" charset="0"/>
            </a:rPr>
            <a:t> AS (Turkey) – 14%</a:t>
          </a:r>
        </a:p>
        <a:p>
          <a:pPr algn="l"/>
          <a:r>
            <a:rPr lang="en-US" sz="1000" dirty="0" err="1" smtClean="0">
              <a:latin typeface="Arial" panose="020B0604020202020204" pitchFamily="34" charset="0"/>
              <a:cs typeface="Arial" panose="020B0604020202020204" pitchFamily="34" charset="0"/>
            </a:rPr>
            <a:t>Aktif</a:t>
          </a:r>
          <a:r>
            <a:rPr lang="en-US" sz="1000" dirty="0" smtClean="0">
              <a:latin typeface="Arial" panose="020B0604020202020204" pitchFamily="34" charset="0"/>
              <a:cs typeface="Arial" panose="020B0604020202020204" pitchFamily="34" charset="0"/>
            </a:rPr>
            <a:t> Bank is the largest investment bank of Turkey. The Bank operates in retail banking, investment banking and regional banking areas. The bank has very innovative approach to retail business and new generation products, therefore was awarded by many </a:t>
          </a:r>
          <a:r>
            <a:rPr lang="en-US" sz="1000" dirty="0" smtClean="0">
              <a:solidFill>
                <a:schemeClr val="tx1"/>
              </a:solidFill>
              <a:latin typeface="Arial" panose="020B0604020202020204" pitchFamily="34" charset="0"/>
              <a:cs typeface="Arial" panose="020B0604020202020204" pitchFamily="34" charset="0"/>
            </a:rPr>
            <a:t>international business clubs. </a:t>
          </a:r>
          <a:endParaRPr lang="ru-RU" sz="1000" dirty="0">
            <a:solidFill>
              <a:schemeClr val="tx1"/>
            </a:solidFill>
            <a:latin typeface="Arial" panose="020B0604020202020204" pitchFamily="34" charset="0"/>
            <a:cs typeface="Arial" panose="020B0604020202020204" pitchFamily="34" charset="0"/>
          </a:endParaRPr>
        </a:p>
      </dgm:t>
    </dgm:pt>
    <dgm:pt modelId="{C0D890DD-AAC2-4461-9258-945968233894}" type="parTrans" cxnId="{323B1DD3-00BA-4ACB-B121-A6DAC33C98A0}">
      <dgm:prSet/>
      <dgm:spPr/>
      <dgm:t>
        <a:bodyPr/>
        <a:lstStyle/>
        <a:p>
          <a:endParaRPr lang="ru-RU"/>
        </a:p>
      </dgm:t>
    </dgm:pt>
    <dgm:pt modelId="{5C6FBA4A-E15E-490B-B2D3-8287C8EF279A}" type="sibTrans" cxnId="{323B1DD3-00BA-4ACB-B121-A6DAC33C98A0}">
      <dgm:prSet/>
      <dgm:spPr/>
      <dgm:t>
        <a:bodyPr/>
        <a:lstStyle/>
        <a:p>
          <a:endParaRPr lang="ru-RU"/>
        </a:p>
      </dgm:t>
    </dgm:pt>
    <dgm:pt modelId="{D306F730-9B32-4C43-97CC-CD3693EC48C4}">
      <dgm:prSet custT="1"/>
      <dgm:spPr/>
      <dgm:t>
        <a:bodyPr/>
        <a:lstStyle/>
        <a:p>
          <a:pPr algn="l"/>
          <a:r>
            <a:rPr lang="en-US" sz="1100" b="1" dirty="0" smtClean="0">
              <a:solidFill>
                <a:schemeClr val="tx1">
                  <a:lumMod val="75000"/>
                  <a:lumOff val="25000"/>
                </a:schemeClr>
              </a:solidFill>
              <a:latin typeface="Arial" panose="020B0604020202020204" pitchFamily="34" charset="0"/>
              <a:cs typeface="Arial" panose="020B0604020202020204" pitchFamily="34" charset="0"/>
            </a:rPr>
            <a:t>Al </a:t>
          </a:r>
          <a:r>
            <a:rPr lang="en-US" sz="1100" b="1" dirty="0" err="1" smtClean="0">
              <a:solidFill>
                <a:schemeClr val="tx1">
                  <a:lumMod val="75000"/>
                  <a:lumOff val="25000"/>
                </a:schemeClr>
              </a:solidFill>
              <a:latin typeface="Arial" panose="020B0604020202020204" pitchFamily="34" charset="0"/>
              <a:cs typeface="Arial" panose="020B0604020202020204" pitchFamily="34" charset="0"/>
            </a:rPr>
            <a:t>Hilal</a:t>
          </a:r>
          <a:r>
            <a:rPr lang="en-US" sz="1100" b="1" dirty="0" smtClean="0">
              <a:solidFill>
                <a:schemeClr val="tx1">
                  <a:lumMod val="75000"/>
                  <a:lumOff val="25000"/>
                </a:schemeClr>
              </a:solidFill>
              <a:latin typeface="Arial" panose="020B0604020202020204" pitchFamily="34" charset="0"/>
              <a:cs typeface="Arial" panose="020B0604020202020204" pitchFamily="34" charset="0"/>
            </a:rPr>
            <a:t> Leasing (Republic of Kazakhstan) – 14%</a:t>
          </a:r>
        </a:p>
        <a:p>
          <a:pPr algn="l"/>
          <a:r>
            <a:rPr lang="en-US" sz="1000" dirty="0" smtClean="0">
              <a:latin typeface="Arial" panose="020B0604020202020204" pitchFamily="34" charset="0"/>
              <a:cs typeface="Arial" panose="020B0604020202020204" pitchFamily="34" charset="0"/>
            </a:rPr>
            <a:t>Al </a:t>
          </a:r>
          <a:r>
            <a:rPr lang="en-US" sz="1000" dirty="0" err="1" smtClean="0">
              <a:latin typeface="Arial" panose="020B0604020202020204" pitchFamily="34" charset="0"/>
              <a:cs typeface="Arial" panose="020B0604020202020204" pitchFamily="34" charset="0"/>
            </a:rPr>
            <a:t>Hilal</a:t>
          </a:r>
          <a:r>
            <a:rPr lang="en-US" sz="1000" dirty="0" smtClean="0">
              <a:latin typeface="Arial" panose="020B0604020202020204" pitchFamily="34" charset="0"/>
              <a:cs typeface="Arial" panose="020B0604020202020204" pitchFamily="34" charset="0"/>
            </a:rPr>
            <a:t> Leasing is a company established by UAE investors. Company is focused on leasing financing of Corporate and SME sectors, based on the Sharia Principles.</a:t>
          </a:r>
          <a:endParaRPr lang="en-US" sz="1000" dirty="0">
            <a:latin typeface="Arial" panose="020B0604020202020204" pitchFamily="34" charset="0"/>
            <a:cs typeface="Arial" panose="020B0604020202020204" pitchFamily="34" charset="0"/>
          </a:endParaRPr>
        </a:p>
      </dgm:t>
    </dgm:pt>
    <dgm:pt modelId="{2BEED934-7C06-4EEC-BCB1-3227AB6FD8CC}" type="parTrans" cxnId="{BCF58504-DD78-4BA2-88C5-FF9F750905F4}">
      <dgm:prSet/>
      <dgm:spPr/>
      <dgm:t>
        <a:bodyPr/>
        <a:lstStyle/>
        <a:p>
          <a:endParaRPr lang="ru-RU"/>
        </a:p>
      </dgm:t>
    </dgm:pt>
    <dgm:pt modelId="{E10E3264-C6EF-45AC-9633-46CF23DCBF56}" type="sibTrans" cxnId="{BCF58504-DD78-4BA2-88C5-FF9F750905F4}">
      <dgm:prSet/>
      <dgm:spPr/>
      <dgm:t>
        <a:bodyPr/>
        <a:lstStyle/>
        <a:p>
          <a:endParaRPr lang="ru-RU"/>
        </a:p>
      </dgm:t>
    </dgm:pt>
    <dgm:pt modelId="{7F58207B-A0BA-4883-8813-289275062FB9}">
      <dgm:prSet custT="1"/>
      <dgm:spPr/>
      <dgm:t>
        <a:bodyPr/>
        <a:lstStyle/>
        <a:p>
          <a:pPr algn="l"/>
          <a:r>
            <a:rPr lang="en-US" sz="1100" b="1" dirty="0" err="1" smtClean="0">
              <a:solidFill>
                <a:schemeClr val="tx1">
                  <a:lumMod val="75000"/>
                  <a:lumOff val="25000"/>
                </a:schemeClr>
              </a:solidFill>
              <a:latin typeface="Arial Narrow" panose="020B0606020202030204" pitchFamily="34" charset="0"/>
              <a:cs typeface="Arial" panose="020B0604020202020204" pitchFamily="34" charset="0"/>
            </a:rPr>
            <a:t>Kolon</a:t>
          </a:r>
          <a:r>
            <a:rPr lang="en-US" sz="1100" b="1" dirty="0" smtClean="0">
              <a:solidFill>
                <a:schemeClr val="tx1">
                  <a:lumMod val="75000"/>
                  <a:lumOff val="25000"/>
                </a:schemeClr>
              </a:solidFill>
              <a:latin typeface="Arial Narrow" panose="020B0606020202030204" pitchFamily="34" charset="0"/>
              <a:cs typeface="Arial" panose="020B0604020202020204" pitchFamily="34" charset="0"/>
            </a:rPr>
            <a:t> World Investment Co. Limited (Hong Kong) – 11%</a:t>
          </a:r>
        </a:p>
        <a:p>
          <a:pPr algn="l"/>
          <a:r>
            <a:rPr lang="en-US" sz="1000" dirty="0" err="1" smtClean="0">
              <a:latin typeface="Arial" panose="020B0604020202020204" pitchFamily="34" charset="0"/>
              <a:cs typeface="Arial" panose="020B0604020202020204" pitchFamily="34" charset="0"/>
            </a:rPr>
            <a:t>Kolon</a:t>
          </a:r>
          <a:r>
            <a:rPr lang="en-US" sz="1000" dirty="0" smtClean="0">
              <a:latin typeface="Arial" panose="020B0604020202020204" pitchFamily="34" charset="0"/>
              <a:cs typeface="Arial" panose="020B0604020202020204" pitchFamily="34" charset="0"/>
            </a:rPr>
            <a:t> is one of the biggest conglomerate in South Korea being pioneer business group especially in textile and chemical industry.  Over the years, </a:t>
          </a:r>
          <a:r>
            <a:rPr lang="en-US" sz="1000" dirty="0" err="1" smtClean="0">
              <a:latin typeface="Arial" panose="020B0604020202020204" pitchFamily="34" charset="0"/>
              <a:cs typeface="Arial" panose="020B0604020202020204" pitchFamily="34" charset="0"/>
            </a:rPr>
            <a:t>Kolon</a:t>
          </a:r>
          <a:r>
            <a:rPr lang="en-US" sz="1000" dirty="0" smtClean="0">
              <a:latin typeface="Arial" panose="020B0604020202020204" pitchFamily="34" charset="0"/>
              <a:cs typeface="Arial" panose="020B0604020202020204" pitchFamily="34" charset="0"/>
            </a:rPr>
            <a:t> has diversified its specialty in different area of industry such as chemicals, construction, and others that have led the rapid growth and contributed to development of the Korean economy. </a:t>
          </a:r>
          <a:endParaRPr lang="ru-RU" sz="1000" dirty="0">
            <a:latin typeface="Arial" panose="020B0604020202020204" pitchFamily="34" charset="0"/>
            <a:cs typeface="Arial" panose="020B0604020202020204" pitchFamily="34" charset="0"/>
          </a:endParaRPr>
        </a:p>
      </dgm:t>
    </dgm:pt>
    <dgm:pt modelId="{99C7BDD3-EDA9-4FC4-A92A-C8BF31405808}" type="parTrans" cxnId="{0C37252F-CC53-4996-B071-2EE753F310EF}">
      <dgm:prSet/>
      <dgm:spPr/>
      <dgm:t>
        <a:bodyPr/>
        <a:lstStyle/>
        <a:p>
          <a:endParaRPr lang="ru-RU"/>
        </a:p>
      </dgm:t>
    </dgm:pt>
    <dgm:pt modelId="{BA6E2A5B-A264-43FF-A4EB-19E2F252D3F7}" type="sibTrans" cxnId="{0C37252F-CC53-4996-B071-2EE753F310EF}">
      <dgm:prSet/>
      <dgm:spPr/>
      <dgm:t>
        <a:bodyPr/>
        <a:lstStyle/>
        <a:p>
          <a:endParaRPr lang="ru-RU"/>
        </a:p>
      </dgm:t>
    </dgm:pt>
    <dgm:pt modelId="{4B2551F5-C517-471A-9E77-3A3B6B52A1D3}">
      <dgm:prSet custT="1"/>
      <dgm:spPr/>
      <dgm:t>
        <a:bodyPr/>
        <a:lstStyle/>
        <a:p>
          <a:r>
            <a:rPr lang="en-US" sz="1100" b="1" dirty="0" smtClean="0">
              <a:solidFill>
                <a:schemeClr val="tx1">
                  <a:lumMod val="75000"/>
                  <a:lumOff val="25000"/>
                </a:schemeClr>
              </a:solidFill>
              <a:latin typeface="Arial" panose="020B0604020202020204" pitchFamily="34" charset="0"/>
              <a:cs typeface="Arial" panose="020B0604020202020204" pitchFamily="34" charset="0"/>
            </a:rPr>
            <a:t>Eurasia Group AG (Switzerland) – 7%</a:t>
          </a:r>
        </a:p>
        <a:p>
          <a:r>
            <a:rPr lang="en-US" sz="1000" dirty="0" smtClean="0">
              <a:latin typeface="Arial" panose="020B0604020202020204" pitchFamily="34" charset="0"/>
              <a:cs typeface="Arial" panose="020B0604020202020204" pitchFamily="34" charset="0"/>
            </a:rPr>
            <a:t>Eurasia Group AG is the National Distributor of John Deere in Kazakhstan and Kyrgyzstan. John Deere is one of the largest manufacturers of agricultural machinery in the world. </a:t>
          </a:r>
          <a:endParaRPr lang="ru-RU" sz="1000" dirty="0">
            <a:latin typeface="Arial" panose="020B0604020202020204" pitchFamily="34" charset="0"/>
            <a:cs typeface="Arial" panose="020B0604020202020204" pitchFamily="34" charset="0"/>
          </a:endParaRPr>
        </a:p>
      </dgm:t>
    </dgm:pt>
    <dgm:pt modelId="{7B7B55FB-A162-4CE0-A157-43EE2106D776}" type="parTrans" cxnId="{5EA88520-7845-4FFB-9C66-5DB786DA82E7}">
      <dgm:prSet/>
      <dgm:spPr/>
      <dgm:t>
        <a:bodyPr/>
        <a:lstStyle/>
        <a:p>
          <a:endParaRPr lang="ru-RU"/>
        </a:p>
      </dgm:t>
    </dgm:pt>
    <dgm:pt modelId="{F15A850F-5000-41D4-8818-46ABC9942AED}" type="sibTrans" cxnId="{5EA88520-7845-4FFB-9C66-5DB786DA82E7}">
      <dgm:prSet/>
      <dgm:spPr/>
      <dgm:t>
        <a:bodyPr/>
        <a:lstStyle/>
        <a:p>
          <a:endParaRPr lang="ru-RU"/>
        </a:p>
      </dgm:t>
    </dgm:pt>
    <dgm:pt modelId="{25D85390-6F98-4104-87CF-91FDE61F7591}">
      <dgm:prSet phldrT="[Текст]" custT="1"/>
      <dgm:spPr/>
      <dgm:t>
        <a:bodyPr/>
        <a:lstStyle/>
        <a:p>
          <a:pPr algn="just"/>
          <a:r>
            <a:rPr lang="en-US" sz="1100" b="1" dirty="0" smtClean="0">
              <a:solidFill>
                <a:schemeClr val="tx1">
                  <a:lumMod val="75000"/>
                  <a:lumOff val="25000"/>
                </a:schemeClr>
              </a:solidFill>
              <a:latin typeface="Arial" panose="020B0604020202020204" pitchFamily="34" charset="0"/>
              <a:cs typeface="Arial" panose="020B0604020202020204" pitchFamily="34" charset="0"/>
            </a:rPr>
            <a:t>Islamic Corporation for Development of Private Sector (ICD) – 36%</a:t>
          </a:r>
        </a:p>
        <a:p>
          <a:pPr algn="l"/>
          <a:r>
            <a:rPr lang="en-US" sz="1000" kern="1200" dirty="0" smtClean="0">
              <a:latin typeface="Arial" panose="020B0604020202020204" pitchFamily="34" charset="0"/>
              <a:ea typeface="+mn-ea"/>
              <a:cs typeface="Arial" panose="020B0604020202020204" pitchFamily="34" charset="0"/>
            </a:rPr>
            <a:t>ICD is </a:t>
          </a:r>
          <a:r>
            <a:rPr lang="en-US" sz="1000" dirty="0" smtClean="0">
              <a:latin typeface="Arial" panose="020B0604020202020204" pitchFamily="34" charset="0"/>
              <a:cs typeface="Arial" panose="020B0604020202020204" pitchFamily="34" charset="0"/>
            </a:rPr>
            <a:t>a multilateral organization with authorized capital in the amount of $2.0 billion.  Its shareholders consist of the Islamic Development Bank, 51 member countries, and five public financial institutions. ICD is the main sponsor of Islamic leasing companies currently operating in 10 different countries and expected to be opened in total in 25 countries before 2018. </a:t>
          </a:r>
          <a:endParaRPr lang="ru-RU" sz="1000" dirty="0">
            <a:latin typeface="Arial" panose="020B0604020202020204" pitchFamily="34" charset="0"/>
            <a:cs typeface="Arial" panose="020B0604020202020204" pitchFamily="34" charset="0"/>
          </a:endParaRPr>
        </a:p>
      </dgm:t>
    </dgm:pt>
    <dgm:pt modelId="{5C3D4C9F-CB2A-4A07-AEC3-35FF93F942A6}" type="sibTrans" cxnId="{6034B60F-B6DF-471A-9443-AC7C556B6A76}">
      <dgm:prSet/>
      <dgm:spPr/>
      <dgm:t>
        <a:bodyPr/>
        <a:lstStyle/>
        <a:p>
          <a:endParaRPr lang="ru-RU"/>
        </a:p>
      </dgm:t>
    </dgm:pt>
    <dgm:pt modelId="{085BC2E6-5B55-41D4-817E-239419C7708B}" type="parTrans" cxnId="{6034B60F-B6DF-471A-9443-AC7C556B6A76}">
      <dgm:prSet/>
      <dgm:spPr/>
      <dgm:t>
        <a:bodyPr/>
        <a:lstStyle/>
        <a:p>
          <a:endParaRPr lang="ru-RU"/>
        </a:p>
      </dgm:t>
    </dgm:pt>
    <dgm:pt modelId="{A425F922-7D34-4FC2-B6D8-3E8D3EBE1BDE}" type="pres">
      <dgm:prSet presAssocID="{16C7ED43-8433-4319-B615-339B12F271CA}" presName="Name0" presStyleCnt="0">
        <dgm:presLayoutVars>
          <dgm:dir/>
          <dgm:resizeHandles val="exact"/>
        </dgm:presLayoutVars>
      </dgm:prSet>
      <dgm:spPr/>
      <dgm:t>
        <a:bodyPr/>
        <a:lstStyle/>
        <a:p>
          <a:endParaRPr lang="ru-RU"/>
        </a:p>
      </dgm:t>
    </dgm:pt>
    <dgm:pt modelId="{6B9AF0B5-AE9A-4FE3-94B4-F1271336406D}" type="pres">
      <dgm:prSet presAssocID="{25D85390-6F98-4104-87CF-91FDE61F7591}" presName="composite" presStyleCnt="0"/>
      <dgm:spPr/>
    </dgm:pt>
    <dgm:pt modelId="{CD185393-538A-484F-AA10-3404DBA3B671}" type="pres">
      <dgm:prSet presAssocID="{25D85390-6F98-4104-87CF-91FDE61F7591}" presName="rect1" presStyleLbl="trAlignAcc1" presStyleIdx="0" presStyleCnt="6" custScaleY="116727">
        <dgm:presLayoutVars>
          <dgm:bulletEnabled val="1"/>
        </dgm:presLayoutVars>
      </dgm:prSet>
      <dgm:spPr/>
      <dgm:t>
        <a:bodyPr/>
        <a:lstStyle/>
        <a:p>
          <a:endParaRPr lang="ru-RU"/>
        </a:p>
      </dgm:t>
    </dgm:pt>
    <dgm:pt modelId="{8FA31577-30C4-486A-B653-C9E2F016E42D}" type="pres">
      <dgm:prSet presAssocID="{25D85390-6F98-4104-87CF-91FDE61F7591}" presName="rect2" presStyleLbl="fgImgPlace1" presStyleIdx="0" presStyleCnt="6" custScaleY="70172"/>
      <dgm:spPr>
        <a:blipFill rotWithShape="1">
          <a:blip xmlns:r="http://schemas.openxmlformats.org/officeDocument/2006/relationships" r:embed="rId1"/>
          <a:stretch>
            <a:fillRect/>
          </a:stretch>
        </a:blipFill>
      </dgm:spPr>
    </dgm:pt>
    <dgm:pt modelId="{13A45E1C-D732-4858-87BE-7453B659F8EA}" type="pres">
      <dgm:prSet presAssocID="{5C3D4C9F-CB2A-4A07-AEC3-35FF93F942A6}" presName="sibTrans" presStyleCnt="0"/>
      <dgm:spPr/>
    </dgm:pt>
    <dgm:pt modelId="{DD1FC77E-9F64-48DE-A085-91E4CA3CA688}" type="pres">
      <dgm:prSet presAssocID="{45401E07-646E-49CD-B80F-0932E4914A9B}" presName="composite" presStyleCnt="0"/>
      <dgm:spPr/>
    </dgm:pt>
    <dgm:pt modelId="{20D98F3B-A992-493A-9428-4C10D47F97D4}" type="pres">
      <dgm:prSet presAssocID="{45401E07-646E-49CD-B80F-0932E4914A9B}" presName="rect1" presStyleLbl="trAlignAcc1" presStyleIdx="1" presStyleCnt="6" custScaleX="102193" custScaleY="115310">
        <dgm:presLayoutVars>
          <dgm:bulletEnabled val="1"/>
        </dgm:presLayoutVars>
      </dgm:prSet>
      <dgm:spPr/>
      <dgm:t>
        <a:bodyPr/>
        <a:lstStyle/>
        <a:p>
          <a:endParaRPr lang="ru-RU"/>
        </a:p>
      </dgm:t>
    </dgm:pt>
    <dgm:pt modelId="{30539E39-AC6B-48B3-9FA3-E3DB06228FC2}" type="pres">
      <dgm:prSet presAssocID="{45401E07-646E-49CD-B80F-0932E4914A9B}" presName="rect2" presStyleLbl="fgImgPlace1" presStyleIdx="1" presStyleCnt="6" custScaleX="91092" custScaleY="51174" custLinFactNeighborX="3775" custLinFactNeighborY="-1215"/>
      <dgm:spPr>
        <a:blipFill rotWithShape="1">
          <a:blip xmlns:r="http://schemas.openxmlformats.org/officeDocument/2006/relationships" r:embed="rId2"/>
          <a:stretch>
            <a:fillRect/>
          </a:stretch>
        </a:blipFill>
      </dgm:spPr>
      <dgm:t>
        <a:bodyPr/>
        <a:lstStyle/>
        <a:p>
          <a:endParaRPr lang="ru-RU"/>
        </a:p>
      </dgm:t>
    </dgm:pt>
    <dgm:pt modelId="{BC9F896B-517A-4995-9489-810FC255D3C6}" type="pres">
      <dgm:prSet presAssocID="{09179177-373B-42A9-806E-2BA70B442793}" presName="sibTrans" presStyleCnt="0"/>
      <dgm:spPr/>
    </dgm:pt>
    <dgm:pt modelId="{ABD1155A-6037-4828-AFB9-B166AF849F89}" type="pres">
      <dgm:prSet presAssocID="{374000C6-E19B-47BA-80C4-3D6B9476DF92}" presName="composite" presStyleCnt="0"/>
      <dgm:spPr/>
    </dgm:pt>
    <dgm:pt modelId="{9E79BBFC-5E70-4370-9B50-F2D4EC7BB828}" type="pres">
      <dgm:prSet presAssocID="{374000C6-E19B-47BA-80C4-3D6B9476DF92}" presName="rect1" presStyleLbl="trAlignAcc1" presStyleIdx="2" presStyleCnt="6" custScaleY="116727">
        <dgm:presLayoutVars>
          <dgm:bulletEnabled val="1"/>
        </dgm:presLayoutVars>
      </dgm:prSet>
      <dgm:spPr/>
      <dgm:t>
        <a:bodyPr/>
        <a:lstStyle/>
        <a:p>
          <a:endParaRPr lang="ru-RU"/>
        </a:p>
      </dgm:t>
    </dgm:pt>
    <dgm:pt modelId="{E9B0030D-3CDB-4F0A-9EEB-6467103AC3A6}" type="pres">
      <dgm:prSet presAssocID="{374000C6-E19B-47BA-80C4-3D6B9476DF92}" presName="rect2" presStyleLbl="fgImgPlace1" presStyleIdx="2" presStyleCnt="6" custScaleY="69033"/>
      <dgm:spPr>
        <a:blipFill rotWithShape="1">
          <a:blip xmlns:r="http://schemas.openxmlformats.org/officeDocument/2006/relationships" r:embed="rId3"/>
          <a:stretch>
            <a:fillRect/>
          </a:stretch>
        </a:blipFill>
      </dgm:spPr>
    </dgm:pt>
    <dgm:pt modelId="{3630F41C-7CF2-4A3C-8853-B27ADDAAB009}" type="pres">
      <dgm:prSet presAssocID="{5C6FBA4A-E15E-490B-B2D3-8287C8EF279A}" presName="sibTrans" presStyleCnt="0"/>
      <dgm:spPr/>
    </dgm:pt>
    <dgm:pt modelId="{2E8ABD68-92CF-46DA-8802-C598E5319F13}" type="pres">
      <dgm:prSet presAssocID="{D306F730-9B32-4C43-97CC-CD3693EC48C4}" presName="composite" presStyleCnt="0"/>
      <dgm:spPr/>
    </dgm:pt>
    <dgm:pt modelId="{443A5E62-296C-4CF9-B1D6-6B73C4D4B52E}" type="pres">
      <dgm:prSet presAssocID="{D306F730-9B32-4C43-97CC-CD3693EC48C4}" presName="rect1" presStyleLbl="trAlignAcc1" presStyleIdx="3" presStyleCnt="6" custScaleY="116727" custLinFactNeighborX="550" custLinFactNeighborY="649">
        <dgm:presLayoutVars>
          <dgm:bulletEnabled val="1"/>
        </dgm:presLayoutVars>
      </dgm:prSet>
      <dgm:spPr/>
      <dgm:t>
        <a:bodyPr/>
        <a:lstStyle/>
        <a:p>
          <a:endParaRPr lang="ru-RU"/>
        </a:p>
      </dgm:t>
    </dgm:pt>
    <dgm:pt modelId="{15F632FC-DBBF-4356-8920-388E3ACA5719}" type="pres">
      <dgm:prSet presAssocID="{D306F730-9B32-4C43-97CC-CD3693EC48C4}" presName="rect2" presStyleLbl="fgImgPlace1" presStyleIdx="3" presStyleCnt="6" custScaleX="110178" custScaleY="51329" custLinFactNeighborX="6101" custLinFactNeighborY="-6797"/>
      <dgm:spPr>
        <a:blipFill rotWithShape="1">
          <a:blip xmlns:r="http://schemas.openxmlformats.org/officeDocument/2006/relationships" r:embed="rId4"/>
          <a:stretch>
            <a:fillRect/>
          </a:stretch>
        </a:blipFill>
      </dgm:spPr>
      <dgm:t>
        <a:bodyPr/>
        <a:lstStyle/>
        <a:p>
          <a:endParaRPr lang="ru-RU"/>
        </a:p>
      </dgm:t>
    </dgm:pt>
    <dgm:pt modelId="{90E47C5F-620F-4761-BF23-08BA8E3E128E}" type="pres">
      <dgm:prSet presAssocID="{E10E3264-C6EF-45AC-9633-46CF23DCBF56}" presName="sibTrans" presStyleCnt="0"/>
      <dgm:spPr/>
    </dgm:pt>
    <dgm:pt modelId="{E46C206F-A4F4-40B0-9B61-8B73D81B69B4}" type="pres">
      <dgm:prSet presAssocID="{7F58207B-A0BA-4883-8813-289275062FB9}" presName="composite" presStyleCnt="0"/>
      <dgm:spPr/>
    </dgm:pt>
    <dgm:pt modelId="{A7093249-F046-4579-B1AA-7E63A3ADBF7B}" type="pres">
      <dgm:prSet presAssocID="{7F58207B-A0BA-4883-8813-289275062FB9}" presName="rect1" presStyleLbl="trAlignAcc1" presStyleIdx="4" presStyleCnt="6" custScaleY="116727">
        <dgm:presLayoutVars>
          <dgm:bulletEnabled val="1"/>
        </dgm:presLayoutVars>
      </dgm:prSet>
      <dgm:spPr/>
      <dgm:t>
        <a:bodyPr/>
        <a:lstStyle/>
        <a:p>
          <a:endParaRPr lang="ru-RU"/>
        </a:p>
      </dgm:t>
    </dgm:pt>
    <dgm:pt modelId="{5A9EB0E8-1E2B-41CF-8580-9941510E062E}" type="pres">
      <dgm:prSet presAssocID="{7F58207B-A0BA-4883-8813-289275062FB9}" presName="rect2" presStyleLbl="fgImgPlace1" presStyleIdx="4" presStyleCnt="6" custScaleY="67895"/>
      <dgm:spPr>
        <a:blipFill rotWithShape="1">
          <a:blip xmlns:r="http://schemas.openxmlformats.org/officeDocument/2006/relationships" r:embed="rId5"/>
          <a:stretch>
            <a:fillRect/>
          </a:stretch>
        </a:blipFill>
      </dgm:spPr>
    </dgm:pt>
    <dgm:pt modelId="{B54FACE7-6852-48F2-B087-4AA26485AF34}" type="pres">
      <dgm:prSet presAssocID="{BA6E2A5B-A264-43FF-A4EB-19E2F252D3F7}" presName="sibTrans" presStyleCnt="0"/>
      <dgm:spPr/>
    </dgm:pt>
    <dgm:pt modelId="{02CEEFCD-8946-491A-BEED-A19A02B63ED2}" type="pres">
      <dgm:prSet presAssocID="{4B2551F5-C517-471A-9E77-3A3B6B52A1D3}" presName="composite" presStyleCnt="0"/>
      <dgm:spPr/>
    </dgm:pt>
    <dgm:pt modelId="{442A29C8-4692-41DC-8B20-9DF920A000CA}" type="pres">
      <dgm:prSet presAssocID="{4B2551F5-C517-471A-9E77-3A3B6B52A1D3}" presName="rect1" presStyleLbl="trAlignAcc1" presStyleIdx="5" presStyleCnt="6" custScaleY="116727">
        <dgm:presLayoutVars>
          <dgm:bulletEnabled val="1"/>
        </dgm:presLayoutVars>
      </dgm:prSet>
      <dgm:spPr/>
      <dgm:t>
        <a:bodyPr/>
        <a:lstStyle/>
        <a:p>
          <a:endParaRPr lang="ru-RU"/>
        </a:p>
      </dgm:t>
    </dgm:pt>
    <dgm:pt modelId="{EF6D7AE2-223F-4459-9D2E-1F045D073DF2}" type="pres">
      <dgm:prSet presAssocID="{4B2551F5-C517-471A-9E77-3A3B6B52A1D3}" presName="rect2" presStyleLbl="fgImgPlace1" presStyleIdx="5" presStyleCnt="6" custScaleX="102112" custScaleY="52004"/>
      <dgm:spPr>
        <a:blipFill rotWithShape="1">
          <a:blip xmlns:r="http://schemas.openxmlformats.org/officeDocument/2006/relationships" r:embed="rId6"/>
          <a:stretch>
            <a:fillRect/>
          </a:stretch>
        </a:blipFill>
      </dgm:spPr>
      <dgm:t>
        <a:bodyPr/>
        <a:lstStyle/>
        <a:p>
          <a:endParaRPr lang="ru-RU"/>
        </a:p>
      </dgm:t>
    </dgm:pt>
  </dgm:ptLst>
  <dgm:cxnLst>
    <dgm:cxn modelId="{0C37252F-CC53-4996-B071-2EE753F310EF}" srcId="{16C7ED43-8433-4319-B615-339B12F271CA}" destId="{7F58207B-A0BA-4883-8813-289275062FB9}" srcOrd="4" destOrd="0" parTransId="{99C7BDD3-EDA9-4FC4-A92A-C8BF31405808}" sibTransId="{BA6E2A5B-A264-43FF-A4EB-19E2F252D3F7}"/>
    <dgm:cxn modelId="{9083E3F0-D43C-491E-8276-66A1EC7D5EE7}" type="presOf" srcId="{45401E07-646E-49CD-B80F-0932E4914A9B}" destId="{20D98F3B-A992-493A-9428-4C10D47F97D4}" srcOrd="0" destOrd="0" presId="urn:microsoft.com/office/officeart/2008/layout/PictureStrips"/>
    <dgm:cxn modelId="{5A3772C0-D86D-45E9-AED3-3A6C9EF1E593}" type="presOf" srcId="{7F58207B-A0BA-4883-8813-289275062FB9}" destId="{A7093249-F046-4579-B1AA-7E63A3ADBF7B}" srcOrd="0" destOrd="0" presId="urn:microsoft.com/office/officeart/2008/layout/PictureStrips"/>
    <dgm:cxn modelId="{2E4B6650-1CE3-4997-BE5B-B00F6076CC59}" type="presOf" srcId="{D306F730-9B32-4C43-97CC-CD3693EC48C4}" destId="{443A5E62-296C-4CF9-B1D6-6B73C4D4B52E}" srcOrd="0" destOrd="0" presId="urn:microsoft.com/office/officeart/2008/layout/PictureStrips"/>
    <dgm:cxn modelId="{18F39CF6-DF9D-42F6-99DE-FEF3256D7804}" type="presOf" srcId="{25D85390-6F98-4104-87CF-91FDE61F7591}" destId="{CD185393-538A-484F-AA10-3404DBA3B671}" srcOrd="0" destOrd="0" presId="urn:microsoft.com/office/officeart/2008/layout/PictureStrips"/>
    <dgm:cxn modelId="{5EA88520-7845-4FFB-9C66-5DB786DA82E7}" srcId="{16C7ED43-8433-4319-B615-339B12F271CA}" destId="{4B2551F5-C517-471A-9E77-3A3B6B52A1D3}" srcOrd="5" destOrd="0" parTransId="{7B7B55FB-A162-4CE0-A157-43EE2106D776}" sibTransId="{F15A850F-5000-41D4-8818-46ABC9942AED}"/>
    <dgm:cxn modelId="{BCF58504-DD78-4BA2-88C5-FF9F750905F4}" srcId="{16C7ED43-8433-4319-B615-339B12F271CA}" destId="{D306F730-9B32-4C43-97CC-CD3693EC48C4}" srcOrd="3" destOrd="0" parTransId="{2BEED934-7C06-4EEC-BCB1-3227AB6FD8CC}" sibTransId="{E10E3264-C6EF-45AC-9633-46CF23DCBF56}"/>
    <dgm:cxn modelId="{69D6094D-01CB-4DCF-8337-BC56F9699720}" srcId="{16C7ED43-8433-4319-B615-339B12F271CA}" destId="{45401E07-646E-49CD-B80F-0932E4914A9B}" srcOrd="1" destOrd="0" parTransId="{49953C94-8ADC-4C17-94D2-C4FD6B9F0111}" sibTransId="{09179177-373B-42A9-806E-2BA70B442793}"/>
    <dgm:cxn modelId="{323B1DD3-00BA-4ACB-B121-A6DAC33C98A0}" srcId="{16C7ED43-8433-4319-B615-339B12F271CA}" destId="{374000C6-E19B-47BA-80C4-3D6B9476DF92}" srcOrd="2" destOrd="0" parTransId="{C0D890DD-AAC2-4461-9258-945968233894}" sibTransId="{5C6FBA4A-E15E-490B-B2D3-8287C8EF279A}"/>
    <dgm:cxn modelId="{5A468432-5764-4152-AEFE-132F6B19B515}" type="presOf" srcId="{16C7ED43-8433-4319-B615-339B12F271CA}" destId="{A425F922-7D34-4FC2-B6D8-3E8D3EBE1BDE}" srcOrd="0" destOrd="0" presId="urn:microsoft.com/office/officeart/2008/layout/PictureStrips"/>
    <dgm:cxn modelId="{6034B60F-B6DF-471A-9443-AC7C556B6A76}" srcId="{16C7ED43-8433-4319-B615-339B12F271CA}" destId="{25D85390-6F98-4104-87CF-91FDE61F7591}" srcOrd="0" destOrd="0" parTransId="{085BC2E6-5B55-41D4-817E-239419C7708B}" sibTransId="{5C3D4C9F-CB2A-4A07-AEC3-35FF93F942A6}"/>
    <dgm:cxn modelId="{BD36D500-4B6D-442E-84F0-2E4B37C8D8CE}" type="presOf" srcId="{374000C6-E19B-47BA-80C4-3D6B9476DF92}" destId="{9E79BBFC-5E70-4370-9B50-F2D4EC7BB828}" srcOrd="0" destOrd="0" presId="urn:microsoft.com/office/officeart/2008/layout/PictureStrips"/>
    <dgm:cxn modelId="{35D6B463-E49B-4B42-8022-1364EFD5E853}" type="presOf" srcId="{4B2551F5-C517-471A-9E77-3A3B6B52A1D3}" destId="{442A29C8-4692-41DC-8B20-9DF920A000CA}" srcOrd="0" destOrd="0" presId="urn:microsoft.com/office/officeart/2008/layout/PictureStrips"/>
    <dgm:cxn modelId="{DB4FFDDF-00DE-43BA-8D3D-8AA54718E75F}" type="presParOf" srcId="{A425F922-7D34-4FC2-B6D8-3E8D3EBE1BDE}" destId="{6B9AF0B5-AE9A-4FE3-94B4-F1271336406D}" srcOrd="0" destOrd="0" presId="urn:microsoft.com/office/officeart/2008/layout/PictureStrips"/>
    <dgm:cxn modelId="{C53874B4-58C2-4D8A-A548-D54AAD7041CB}" type="presParOf" srcId="{6B9AF0B5-AE9A-4FE3-94B4-F1271336406D}" destId="{CD185393-538A-484F-AA10-3404DBA3B671}" srcOrd="0" destOrd="0" presId="urn:microsoft.com/office/officeart/2008/layout/PictureStrips"/>
    <dgm:cxn modelId="{419BB749-0351-400A-92A4-5BD0AFA54462}" type="presParOf" srcId="{6B9AF0B5-AE9A-4FE3-94B4-F1271336406D}" destId="{8FA31577-30C4-486A-B653-C9E2F016E42D}" srcOrd="1" destOrd="0" presId="urn:microsoft.com/office/officeart/2008/layout/PictureStrips"/>
    <dgm:cxn modelId="{2AD6DC37-C127-4521-A639-C0FEF072F748}" type="presParOf" srcId="{A425F922-7D34-4FC2-B6D8-3E8D3EBE1BDE}" destId="{13A45E1C-D732-4858-87BE-7453B659F8EA}" srcOrd="1" destOrd="0" presId="urn:microsoft.com/office/officeart/2008/layout/PictureStrips"/>
    <dgm:cxn modelId="{D40EA29F-4E97-42DD-A6BE-4F4E2FD49D76}" type="presParOf" srcId="{A425F922-7D34-4FC2-B6D8-3E8D3EBE1BDE}" destId="{DD1FC77E-9F64-48DE-A085-91E4CA3CA688}" srcOrd="2" destOrd="0" presId="urn:microsoft.com/office/officeart/2008/layout/PictureStrips"/>
    <dgm:cxn modelId="{6ED17A16-61EF-4636-AAAC-61285DD2A556}" type="presParOf" srcId="{DD1FC77E-9F64-48DE-A085-91E4CA3CA688}" destId="{20D98F3B-A992-493A-9428-4C10D47F97D4}" srcOrd="0" destOrd="0" presId="urn:microsoft.com/office/officeart/2008/layout/PictureStrips"/>
    <dgm:cxn modelId="{BE97208F-5F2F-4F23-B2D2-F98D1E97DD1D}" type="presParOf" srcId="{DD1FC77E-9F64-48DE-A085-91E4CA3CA688}" destId="{30539E39-AC6B-48B3-9FA3-E3DB06228FC2}" srcOrd="1" destOrd="0" presId="urn:microsoft.com/office/officeart/2008/layout/PictureStrips"/>
    <dgm:cxn modelId="{323A26E8-189A-493D-8073-DDA26A3586F9}" type="presParOf" srcId="{A425F922-7D34-4FC2-B6D8-3E8D3EBE1BDE}" destId="{BC9F896B-517A-4995-9489-810FC255D3C6}" srcOrd="3" destOrd="0" presId="urn:microsoft.com/office/officeart/2008/layout/PictureStrips"/>
    <dgm:cxn modelId="{6DE4ECEE-CFB6-436C-9BFE-A7B4BC885CE6}" type="presParOf" srcId="{A425F922-7D34-4FC2-B6D8-3E8D3EBE1BDE}" destId="{ABD1155A-6037-4828-AFB9-B166AF849F89}" srcOrd="4" destOrd="0" presId="urn:microsoft.com/office/officeart/2008/layout/PictureStrips"/>
    <dgm:cxn modelId="{201275F4-815D-4353-926D-1571D010B916}" type="presParOf" srcId="{ABD1155A-6037-4828-AFB9-B166AF849F89}" destId="{9E79BBFC-5E70-4370-9B50-F2D4EC7BB828}" srcOrd="0" destOrd="0" presId="urn:microsoft.com/office/officeart/2008/layout/PictureStrips"/>
    <dgm:cxn modelId="{887C89B9-2C2E-4048-BE17-D1854CD95124}" type="presParOf" srcId="{ABD1155A-6037-4828-AFB9-B166AF849F89}" destId="{E9B0030D-3CDB-4F0A-9EEB-6467103AC3A6}" srcOrd="1" destOrd="0" presId="urn:microsoft.com/office/officeart/2008/layout/PictureStrips"/>
    <dgm:cxn modelId="{551FD868-368A-497F-9686-5E5E44E09CED}" type="presParOf" srcId="{A425F922-7D34-4FC2-B6D8-3E8D3EBE1BDE}" destId="{3630F41C-7CF2-4A3C-8853-B27ADDAAB009}" srcOrd="5" destOrd="0" presId="urn:microsoft.com/office/officeart/2008/layout/PictureStrips"/>
    <dgm:cxn modelId="{B5C821E9-3A14-45D3-8FE8-D3A3C6F6217E}" type="presParOf" srcId="{A425F922-7D34-4FC2-B6D8-3E8D3EBE1BDE}" destId="{2E8ABD68-92CF-46DA-8802-C598E5319F13}" srcOrd="6" destOrd="0" presId="urn:microsoft.com/office/officeart/2008/layout/PictureStrips"/>
    <dgm:cxn modelId="{9F7EAD76-3006-4721-9CD2-D97203B42668}" type="presParOf" srcId="{2E8ABD68-92CF-46DA-8802-C598E5319F13}" destId="{443A5E62-296C-4CF9-B1D6-6B73C4D4B52E}" srcOrd="0" destOrd="0" presId="urn:microsoft.com/office/officeart/2008/layout/PictureStrips"/>
    <dgm:cxn modelId="{A15C4D14-C9D1-49BA-91B2-45AE3F43258C}" type="presParOf" srcId="{2E8ABD68-92CF-46DA-8802-C598E5319F13}" destId="{15F632FC-DBBF-4356-8920-388E3ACA5719}" srcOrd="1" destOrd="0" presId="urn:microsoft.com/office/officeart/2008/layout/PictureStrips"/>
    <dgm:cxn modelId="{23EF44A4-B483-4EA2-A6AF-06B68B39B23C}" type="presParOf" srcId="{A425F922-7D34-4FC2-B6D8-3E8D3EBE1BDE}" destId="{90E47C5F-620F-4761-BF23-08BA8E3E128E}" srcOrd="7" destOrd="0" presId="urn:microsoft.com/office/officeart/2008/layout/PictureStrips"/>
    <dgm:cxn modelId="{E7A59F1F-E679-4D2E-AF87-5EA1D3B6A4BD}" type="presParOf" srcId="{A425F922-7D34-4FC2-B6D8-3E8D3EBE1BDE}" destId="{E46C206F-A4F4-40B0-9B61-8B73D81B69B4}" srcOrd="8" destOrd="0" presId="urn:microsoft.com/office/officeart/2008/layout/PictureStrips"/>
    <dgm:cxn modelId="{4E976436-BE81-4DA1-87BA-DF56E42E712C}" type="presParOf" srcId="{E46C206F-A4F4-40B0-9B61-8B73D81B69B4}" destId="{A7093249-F046-4579-B1AA-7E63A3ADBF7B}" srcOrd="0" destOrd="0" presId="urn:microsoft.com/office/officeart/2008/layout/PictureStrips"/>
    <dgm:cxn modelId="{F04A8282-86C4-4A67-B160-479C7F9CC438}" type="presParOf" srcId="{E46C206F-A4F4-40B0-9B61-8B73D81B69B4}" destId="{5A9EB0E8-1E2B-41CF-8580-9941510E062E}" srcOrd="1" destOrd="0" presId="urn:microsoft.com/office/officeart/2008/layout/PictureStrips"/>
    <dgm:cxn modelId="{15A32C9E-F729-40E7-B538-E895A32566B9}" type="presParOf" srcId="{A425F922-7D34-4FC2-B6D8-3E8D3EBE1BDE}" destId="{B54FACE7-6852-48F2-B087-4AA26485AF34}" srcOrd="9" destOrd="0" presId="urn:microsoft.com/office/officeart/2008/layout/PictureStrips"/>
    <dgm:cxn modelId="{752712D5-1159-4F70-87D4-D876EDCDB3C0}" type="presParOf" srcId="{A425F922-7D34-4FC2-B6D8-3E8D3EBE1BDE}" destId="{02CEEFCD-8946-491A-BEED-A19A02B63ED2}" srcOrd="10" destOrd="0" presId="urn:microsoft.com/office/officeart/2008/layout/PictureStrips"/>
    <dgm:cxn modelId="{F9E19425-35A0-4CE4-A0DC-C57D512A2E38}" type="presParOf" srcId="{02CEEFCD-8946-491A-BEED-A19A02B63ED2}" destId="{442A29C8-4692-41DC-8B20-9DF920A000CA}" srcOrd="0" destOrd="0" presId="urn:microsoft.com/office/officeart/2008/layout/PictureStrips"/>
    <dgm:cxn modelId="{DDB6A8E3-B6DF-4475-A871-B5B67BD2EE42}" type="presParOf" srcId="{02CEEFCD-8946-491A-BEED-A19A02B63ED2}" destId="{EF6D7AE2-223F-4459-9D2E-1F045D073DF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05385F-B528-4D67-99BB-52F2D3E59652}" type="doc">
      <dgm:prSet loTypeId="urn:microsoft.com/office/officeart/2005/8/layout/hList7" loCatId="process" qsTypeId="urn:microsoft.com/office/officeart/2005/8/quickstyle/simple3" qsCatId="simple" csTypeId="urn:microsoft.com/office/officeart/2005/8/colors/accent3_1" csCatId="accent3" phldr="1"/>
      <dgm:spPr/>
      <dgm:t>
        <a:bodyPr/>
        <a:lstStyle/>
        <a:p>
          <a:endParaRPr lang="ru-RU"/>
        </a:p>
      </dgm:t>
    </dgm:pt>
    <dgm:pt modelId="{A42AEEC5-BEC3-4C7E-A8DE-D9BA2F779487}">
      <dgm:prSet custT="1"/>
      <dgm:spPr/>
      <dgm:t>
        <a:bodyPr/>
        <a:lstStyle/>
        <a:p>
          <a:pPr rtl="0">
            <a:lnSpc>
              <a:spcPct val="90000"/>
            </a:lnSpc>
          </a:pPr>
          <a:r>
            <a:rPr lang="en-US" sz="1600" b="1" kern="1200" dirty="0" smtClean="0">
              <a:solidFill>
                <a:schemeClr val="tx1">
                  <a:lumMod val="75000"/>
                  <a:lumOff val="25000"/>
                </a:schemeClr>
              </a:solidFill>
              <a:latin typeface="Arial" panose="020B0604020202020204" pitchFamily="34" charset="0"/>
              <a:ea typeface="+mn-ea"/>
              <a:cs typeface="Arial" panose="020B0604020202020204" pitchFamily="34" charset="0"/>
            </a:rPr>
            <a:t>Main products:</a:t>
          </a:r>
          <a:endParaRPr lang="ru-RU" sz="1600" b="1"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EE27084B-89E6-4C29-B262-955D3D6B79AC}" type="parTrans" cxnId="{A1BF20AC-41FA-42D8-A10C-749DCF8F3C7E}">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9DA1EBAA-DC63-4E53-9B57-E02805430626}" type="sibTrans" cxnId="{A1BF20AC-41FA-42D8-A10C-749DCF8F3C7E}">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F72416B0-3D34-4248-AEA2-235715A1121E}">
      <dgm:prSet custT="1"/>
      <dgm:spPr/>
      <dgm:t>
        <a:bodyPr/>
        <a:lstStyle/>
        <a:p>
          <a:pPr algn="l" rtl="0"/>
          <a:endParaRPr lang="en-US" sz="1600" b="1" kern="1200" dirty="0" smtClean="0">
            <a:solidFill>
              <a:schemeClr val="tx1">
                <a:lumMod val="75000"/>
                <a:lumOff val="25000"/>
              </a:schemeClr>
            </a:solidFill>
            <a:latin typeface="Arial" panose="020B0604020202020204" pitchFamily="34" charset="0"/>
            <a:ea typeface="+mn-ea"/>
            <a:cs typeface="Arial" panose="020B0604020202020204" pitchFamily="34" charset="0"/>
          </a:endParaRPr>
        </a:p>
        <a:p>
          <a:pPr algn="l" rtl="0"/>
          <a:r>
            <a:rPr lang="en-US" sz="1600" b="1" kern="1200" dirty="0" smtClean="0">
              <a:solidFill>
                <a:schemeClr val="tx1">
                  <a:lumMod val="75000"/>
                  <a:lumOff val="25000"/>
                </a:schemeClr>
              </a:solidFill>
              <a:latin typeface="Arial" panose="020B0604020202020204" pitchFamily="34" charset="0"/>
              <a:ea typeface="+mn-ea"/>
              <a:cs typeface="Arial" panose="020B0604020202020204" pitchFamily="34" charset="0"/>
            </a:rPr>
            <a:t>Assets subject to the Leasing:</a:t>
          </a:r>
        </a:p>
        <a:p>
          <a:pPr algn="l" rtl="0"/>
          <a:r>
            <a:rPr lang="en-US" sz="1400" kern="1200" dirty="0" smtClean="0">
              <a:solidFill>
                <a:schemeClr val="tx1">
                  <a:lumMod val="75000"/>
                  <a:lumOff val="25000"/>
                </a:schemeClr>
              </a:solidFill>
              <a:latin typeface="Arial" panose="020B0604020202020204" pitchFamily="34" charset="0"/>
              <a:ea typeface="+mn-ea"/>
              <a:cs typeface="Arial" panose="020B0604020202020204" pitchFamily="34" charset="0"/>
            </a:rPr>
            <a:t>- Commercial Real Estate</a:t>
          </a:r>
        </a:p>
        <a:p>
          <a:pPr algn="l" rtl="0"/>
          <a:r>
            <a:rPr lang="en-US" sz="1400" kern="1200" dirty="0" smtClean="0">
              <a:solidFill>
                <a:schemeClr val="tx1">
                  <a:lumMod val="75000"/>
                  <a:lumOff val="25000"/>
                </a:schemeClr>
              </a:solidFill>
              <a:latin typeface="Arial" panose="020B0604020202020204" pitchFamily="34" charset="0"/>
              <a:ea typeface="+mn-ea"/>
              <a:cs typeface="Arial" panose="020B0604020202020204" pitchFamily="34" charset="0"/>
            </a:rPr>
            <a:t>- Machinery and equipment</a:t>
          </a:r>
        </a:p>
        <a:p>
          <a:pPr algn="l" rtl="0"/>
          <a:r>
            <a:rPr lang="en-US" sz="1400" kern="1200" dirty="0" smtClean="0">
              <a:solidFill>
                <a:schemeClr val="tx1">
                  <a:lumMod val="75000"/>
                  <a:lumOff val="25000"/>
                </a:schemeClr>
              </a:solidFill>
              <a:latin typeface="Arial" panose="020B0604020202020204" pitchFamily="34" charset="0"/>
              <a:ea typeface="+mn-ea"/>
              <a:cs typeface="Arial" panose="020B0604020202020204" pitchFamily="34" charset="0"/>
            </a:rPr>
            <a:t>- Transportation vehicles</a:t>
          </a:r>
        </a:p>
        <a:p>
          <a:pPr algn="l" rtl="0"/>
          <a:r>
            <a:rPr lang="en-US" sz="1400" kern="1200" dirty="0" smtClean="0">
              <a:solidFill>
                <a:schemeClr val="tx1">
                  <a:lumMod val="75000"/>
                  <a:lumOff val="25000"/>
                </a:schemeClr>
              </a:solidFill>
              <a:latin typeface="Arial" panose="020B0604020202020204" pitchFamily="34" charset="0"/>
              <a:ea typeface="+mn-ea"/>
              <a:cs typeface="Arial" panose="020B0604020202020204" pitchFamily="34" charset="0"/>
            </a:rPr>
            <a:t>- Heavy machinery</a:t>
          </a:r>
        </a:p>
        <a:p>
          <a:pPr algn="l" rtl="0"/>
          <a:r>
            <a:rPr lang="en-US" sz="1400" kern="1200" dirty="0" smtClean="0">
              <a:solidFill>
                <a:schemeClr val="tx1">
                  <a:lumMod val="75000"/>
                  <a:lumOff val="25000"/>
                </a:schemeClr>
              </a:solidFill>
              <a:latin typeface="Arial" panose="020B0604020202020204" pitchFamily="34" charset="0"/>
              <a:ea typeface="+mn-ea"/>
              <a:cs typeface="Arial" panose="020B0604020202020204" pitchFamily="34" charset="0"/>
            </a:rPr>
            <a:t>- Agricultural machinery</a:t>
          </a:r>
        </a:p>
        <a:p>
          <a:pPr algn="l" rtl="0"/>
          <a:r>
            <a:rPr lang="en-US" sz="1400" kern="1200" dirty="0" smtClean="0">
              <a:solidFill>
                <a:schemeClr val="tx1">
                  <a:lumMod val="75000"/>
                  <a:lumOff val="25000"/>
                </a:schemeClr>
              </a:solidFill>
              <a:latin typeface="Arial" panose="020B0604020202020204" pitchFamily="34" charset="0"/>
              <a:ea typeface="+mn-ea"/>
              <a:cs typeface="Arial" panose="020B0604020202020204" pitchFamily="34" charset="0"/>
            </a:rPr>
            <a:t>- Industrial equipment</a:t>
          </a:r>
        </a:p>
        <a:p>
          <a:pPr algn="l" rtl="0"/>
          <a:r>
            <a:rPr lang="en-US" sz="1400" kern="1200" dirty="0" smtClean="0">
              <a:solidFill>
                <a:schemeClr val="tx1">
                  <a:lumMod val="75000"/>
                  <a:lumOff val="25000"/>
                </a:schemeClr>
              </a:solidFill>
              <a:latin typeface="Arial" panose="020B0604020202020204" pitchFamily="34" charset="0"/>
              <a:ea typeface="+mn-ea"/>
              <a:cs typeface="Arial" panose="020B0604020202020204" pitchFamily="34" charset="0"/>
            </a:rPr>
            <a:t>- Medical devices</a:t>
          </a:r>
        </a:p>
      </dgm:t>
    </dgm:pt>
    <dgm:pt modelId="{759D4B83-9B3A-4D8C-A9EC-360FD8C16694}" type="parTrans" cxnId="{AB29025B-BBE0-44F0-8587-EFF950BAAF1E}">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6BE08869-0A54-4B6F-AF53-B80B44074DBF}" type="sibTrans" cxnId="{AB29025B-BBE0-44F0-8587-EFF950BAAF1E}">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A52997BC-8D5A-485E-9EAF-BC54C126DE32}">
      <dgm:prSet custT="1"/>
      <dgm:spPr/>
      <dgm:t>
        <a:bodyPr/>
        <a:lstStyle/>
        <a:p>
          <a:pPr rtl="0"/>
          <a:r>
            <a:rPr lang="en-US" sz="1600" b="1" kern="1200" dirty="0" smtClean="0">
              <a:solidFill>
                <a:schemeClr val="tx1">
                  <a:lumMod val="75000"/>
                  <a:lumOff val="25000"/>
                </a:schemeClr>
              </a:solidFill>
              <a:latin typeface="Arial" panose="020B0604020202020204" pitchFamily="34" charset="0"/>
              <a:ea typeface="+mn-ea"/>
              <a:cs typeface="Arial" panose="020B0604020202020204" pitchFamily="34" charset="0"/>
            </a:rPr>
            <a:t>Main Market Segmentation:</a:t>
          </a:r>
          <a:endParaRPr lang="ru-RU" sz="1600" b="1"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77717CDE-F68D-48E3-B6EE-A43DC34E0726}" type="parTrans" cxnId="{4C5C5894-6857-4D96-BF34-16397B6BACC6}">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BB0F1C09-C994-4EF0-9EF1-371AE1C1C2D4}" type="sibTrans" cxnId="{4C5C5894-6857-4D96-BF34-16397B6BACC6}">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D9FFDE17-82E9-4252-BC7F-B4F91AC34574}">
      <dgm:prSet custT="1"/>
      <dgm:spPr/>
      <dgm:t>
        <a:bodyPr/>
        <a:lstStyle/>
        <a:p>
          <a:pPr rtl="0"/>
          <a:r>
            <a:rPr lang="en-US" sz="1400" kern="1200" dirty="0" smtClean="0">
              <a:solidFill>
                <a:schemeClr val="tx1">
                  <a:lumMod val="75000"/>
                  <a:lumOff val="25000"/>
                </a:schemeClr>
              </a:solidFill>
              <a:latin typeface="Arial" panose="020B0604020202020204" pitchFamily="34" charset="0"/>
              <a:ea typeface="+mn-ea"/>
              <a:cs typeface="Arial" panose="020B0604020202020204" pitchFamily="34" charset="0"/>
            </a:rPr>
            <a:t>Transportation</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A4780A98-7804-4953-B2BE-2B8A11118BC3}" type="parTrans" cxnId="{E7F8A00A-A24B-43B5-BFBB-A20676FA8A34}">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193A0CEF-628B-462B-8762-856E2AEC9103}" type="sibTrans" cxnId="{E7F8A00A-A24B-43B5-BFBB-A20676FA8A34}">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82C50279-2C88-4767-910E-6E46045A0D07}">
      <dgm:prSet custT="1"/>
      <dgm:spPr/>
      <dgm:t>
        <a:bodyPr/>
        <a:lstStyle/>
        <a:p>
          <a:pPr rtl="0"/>
          <a:r>
            <a:rPr lang="en-US" sz="1400" kern="1200" dirty="0" smtClean="0">
              <a:solidFill>
                <a:schemeClr val="tx1">
                  <a:lumMod val="75000"/>
                  <a:lumOff val="25000"/>
                </a:schemeClr>
              </a:solidFill>
              <a:latin typeface="Arial" panose="020B0604020202020204" pitchFamily="34" charset="0"/>
              <a:ea typeface="+mn-ea"/>
              <a:cs typeface="Arial" panose="020B0604020202020204" pitchFamily="34" charset="0"/>
            </a:rPr>
            <a:t>Manufacturing</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6FBF0666-AC4B-44DE-9A99-7606654A6B89}" type="parTrans" cxnId="{80495F4A-3A89-4414-9F66-E2E713DAB1CC}">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7D2FCDE5-5AA2-4110-9659-E42E37E246D7}" type="sibTrans" cxnId="{80495F4A-3A89-4414-9F66-E2E713DAB1CC}">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5852698A-BFF2-4CE3-BB09-8F4AE67BF155}">
      <dgm:prSet custT="1"/>
      <dgm:spPr/>
      <dgm:t>
        <a:bodyPr/>
        <a:lstStyle/>
        <a:p>
          <a:pPr rtl="0"/>
          <a:r>
            <a:rPr lang="en-US" sz="1400" kern="1200" dirty="0" smtClean="0">
              <a:solidFill>
                <a:schemeClr val="tx1">
                  <a:lumMod val="75000"/>
                  <a:lumOff val="25000"/>
                </a:schemeClr>
              </a:solidFill>
              <a:latin typeface="Arial" panose="020B0604020202020204" pitchFamily="34" charset="0"/>
              <a:ea typeface="+mn-ea"/>
              <a:cs typeface="Arial" panose="020B0604020202020204" pitchFamily="34" charset="0"/>
            </a:rPr>
            <a:t>Hospitals &amp; medical centers</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C9B7E431-7A9F-40D1-B9D7-E3630395D6FE}" type="parTrans" cxnId="{69A6188A-ACA3-4157-B67A-E9E4554A35A0}">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A36BD1E6-4323-4FCD-B083-7CF53D94CC8B}" type="sibTrans" cxnId="{69A6188A-ACA3-4157-B67A-E9E4554A35A0}">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00DB67FF-0B6A-42E9-937C-26FB536C987A}">
      <dgm:prSet custT="1"/>
      <dgm:spPr/>
      <dgm:t>
        <a:bodyPr/>
        <a:lstStyle/>
        <a:p>
          <a:pPr rtl="0"/>
          <a:r>
            <a:rPr lang="en-US" sz="1400" kern="1200" dirty="0" smtClean="0">
              <a:solidFill>
                <a:schemeClr val="tx1">
                  <a:lumMod val="75000"/>
                  <a:lumOff val="25000"/>
                </a:schemeClr>
              </a:solidFill>
              <a:latin typeface="Arial" panose="020B0604020202020204" pitchFamily="34" charset="0"/>
              <a:ea typeface="+mn-ea"/>
              <a:cs typeface="Arial" panose="020B0604020202020204" pitchFamily="34" charset="0"/>
            </a:rPr>
            <a:t>Construction</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C7C2A38D-EE34-4EB9-A351-F4BF501E923F}" type="parTrans" cxnId="{F68474D7-95D4-4973-A1DB-B666CDABE016}">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FC6223D8-6D40-4E38-A274-83D6BCC8E049}" type="sibTrans" cxnId="{F68474D7-95D4-4973-A1DB-B666CDABE016}">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F52404F7-A377-4C42-92AC-FC10B1EA02C7}">
      <dgm:prSet custT="1"/>
      <dgm:spPr/>
      <dgm:t>
        <a:bodyPr/>
        <a:lstStyle/>
        <a:p>
          <a:pPr rtl="0"/>
          <a:r>
            <a:rPr lang="en-US" sz="1400" kern="1200" dirty="0" smtClean="0">
              <a:solidFill>
                <a:schemeClr val="tx1">
                  <a:lumMod val="75000"/>
                  <a:lumOff val="25000"/>
                </a:schemeClr>
              </a:solidFill>
              <a:latin typeface="Arial" panose="020B0604020202020204" pitchFamily="34" charset="0"/>
              <a:ea typeface="+mn-ea"/>
              <a:cs typeface="Arial" panose="020B0604020202020204" pitchFamily="34" charset="0"/>
            </a:rPr>
            <a:t>Road construction</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EC0C4A1B-2EAD-4CF8-BE81-C66F97E40E93}" type="parTrans" cxnId="{0FB58790-CB8E-4B39-8A6C-06A45CDD568B}">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B402E20E-A211-4245-8190-F5E6A8030886}" type="sibTrans" cxnId="{0FB58790-CB8E-4B39-8A6C-06A45CDD568B}">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5EA46B67-DD6E-46EE-9CDA-6380201E2D81}">
      <dgm:prSet custT="1"/>
      <dgm:spPr/>
      <dgm:t>
        <a:bodyPr/>
        <a:lstStyle/>
        <a:p>
          <a:pPr rtl="0"/>
          <a:r>
            <a:rPr lang="en-US" sz="1400" kern="1200" dirty="0" smtClean="0">
              <a:solidFill>
                <a:schemeClr val="tx1">
                  <a:lumMod val="75000"/>
                  <a:lumOff val="25000"/>
                </a:schemeClr>
              </a:solidFill>
              <a:latin typeface="Arial" panose="020B0604020202020204" pitchFamily="34" charset="0"/>
              <a:ea typeface="+mn-ea"/>
              <a:cs typeface="Arial" panose="020B0604020202020204" pitchFamily="34" charset="0"/>
            </a:rPr>
            <a:t>Food industry &amp; storage</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A26A9020-A1A7-4279-8510-378BA9C2B757}" type="parTrans" cxnId="{FDC02F28-13FD-4DFA-979D-DBEDB4337797}">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C042CBE4-E1E2-47C6-A4D7-F0A58791C1C5}" type="sibTrans" cxnId="{FDC02F28-13FD-4DFA-979D-DBEDB4337797}">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D4D3F75B-765D-4CB2-A188-A5A4D8B7CE8F}">
      <dgm:prSet custT="1"/>
      <dgm:spPr/>
      <dgm:t>
        <a:bodyPr/>
        <a:lstStyle/>
        <a:p>
          <a:pPr rtl="0"/>
          <a:r>
            <a:rPr lang="en-US" sz="1400" kern="1200" dirty="0" smtClean="0">
              <a:solidFill>
                <a:schemeClr val="tx1">
                  <a:lumMod val="75000"/>
                  <a:lumOff val="25000"/>
                </a:schemeClr>
              </a:solidFill>
              <a:latin typeface="Arial" panose="020B0604020202020204" pitchFamily="34" charset="0"/>
              <a:ea typeface="+mn-ea"/>
              <a:cs typeface="Arial" panose="020B0604020202020204" pitchFamily="34" charset="0"/>
            </a:rPr>
            <a:t>Commercial property</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F6C10DA1-C249-43F4-A37F-B22BA7B06F38}" type="parTrans" cxnId="{6DBFF856-717D-41C9-A970-7AC26432A8A6}">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397B587D-9C7D-4540-8F70-BA892603EB9E}" type="sibTrans" cxnId="{6DBFF856-717D-41C9-A970-7AC26432A8A6}">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652AD7C3-3452-410F-B5CA-16B6240CC3F1}">
      <dgm:prSet custT="1"/>
      <dgm:spPr/>
      <dgm:t>
        <a:bodyPr/>
        <a:lstStyle/>
        <a:p>
          <a:pPr rtl="0"/>
          <a:r>
            <a:rPr lang="en-US" sz="1400" kern="1200" dirty="0" smtClean="0">
              <a:solidFill>
                <a:schemeClr val="tx1">
                  <a:lumMod val="75000"/>
                  <a:lumOff val="25000"/>
                </a:schemeClr>
              </a:solidFill>
              <a:latin typeface="Arial" panose="020B0604020202020204" pitchFamily="34" charset="0"/>
              <a:ea typeface="+mn-ea"/>
              <a:cs typeface="Arial" panose="020B0604020202020204" pitchFamily="34" charset="0"/>
            </a:rPr>
            <a:t>Mining</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3DCB1551-4DDF-4AFC-9EEB-54CBD2AF7C6D}" type="parTrans" cxnId="{54DC7B52-03F8-44E4-9792-9FA20ADB01F2}">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F835A997-C0A4-4FA6-B0AA-1BAF3C26AE9F}" type="sibTrans" cxnId="{54DC7B52-03F8-44E4-9792-9FA20ADB01F2}">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FB241977-A999-4113-A19A-B8C7E6127E7B}">
      <dgm:prSet custT="1"/>
      <dgm:spPr/>
      <dgm:t>
        <a:bodyPr/>
        <a:lstStyle/>
        <a:p>
          <a:pPr rtl="0"/>
          <a:r>
            <a:rPr lang="en-US" sz="1400" kern="1200" dirty="0" smtClean="0">
              <a:solidFill>
                <a:schemeClr val="tx1">
                  <a:lumMod val="75000"/>
                  <a:lumOff val="25000"/>
                </a:schemeClr>
              </a:solidFill>
              <a:latin typeface="Arial" panose="020B0604020202020204" pitchFamily="34" charset="0"/>
              <a:ea typeface="+mn-ea"/>
              <a:cs typeface="Arial" panose="020B0604020202020204" pitchFamily="34" charset="0"/>
            </a:rPr>
            <a:t>Agriculture</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5C50D098-5B98-4635-AC10-593F80AED72B}" type="parTrans" cxnId="{6A8BD8CD-D48A-46C2-9F7D-D1786586F29F}">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A4951DD6-FC6B-4E77-AC3D-86409A8CC841}" type="sibTrans" cxnId="{6A8BD8CD-D48A-46C2-9F7D-D1786586F29F}">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01804645-794C-4AA4-B411-8415FA3C37B2}">
      <dgm:prSet custT="1"/>
      <dgm:spPr/>
      <dgm:t>
        <a:bodyPr/>
        <a:lstStyle/>
        <a:p>
          <a:pPr rtl="0">
            <a:lnSpc>
              <a:spcPct val="150000"/>
            </a:lnSpc>
          </a:pPr>
          <a:r>
            <a:rPr lang="en-US" sz="1600" b="1" i="1" kern="1200" dirty="0" smtClean="0">
              <a:solidFill>
                <a:schemeClr val="tx1">
                  <a:lumMod val="75000"/>
                  <a:lumOff val="25000"/>
                </a:schemeClr>
              </a:solidFill>
              <a:latin typeface="Arial" panose="020B0604020202020204" pitchFamily="34" charset="0"/>
              <a:ea typeface="+mn-ea"/>
              <a:cs typeface="Arial" panose="020B0604020202020204" pitchFamily="34" charset="0"/>
            </a:rPr>
            <a:t>Financial leasing:</a:t>
          </a:r>
          <a:r>
            <a:rPr lang="ru-RU" sz="1600" b="1" i="1" kern="1200" dirty="0" smtClean="0">
              <a:solidFill>
                <a:schemeClr val="tx1">
                  <a:lumMod val="75000"/>
                  <a:lumOff val="25000"/>
                </a:schemeClr>
              </a:solidFill>
              <a:latin typeface="Arial" panose="020B0604020202020204" pitchFamily="34" charset="0"/>
              <a:ea typeface="+mn-ea"/>
              <a:cs typeface="Arial" panose="020B0604020202020204" pitchFamily="34" charset="0"/>
            </a:rPr>
            <a:t> </a:t>
          </a:r>
          <a:r>
            <a:rPr lang="en-US" sz="1600" kern="1200" dirty="0" err="1" smtClean="0">
              <a:solidFill>
                <a:schemeClr val="tx1">
                  <a:lumMod val="75000"/>
                  <a:lumOff val="25000"/>
                </a:schemeClr>
              </a:solidFill>
              <a:latin typeface="Arial" panose="020B0604020202020204" pitchFamily="34" charset="0"/>
              <a:ea typeface="+mn-ea"/>
              <a:cs typeface="Arial" panose="020B0604020202020204" pitchFamily="34" charset="0"/>
            </a:rPr>
            <a:t>Ijara</a:t>
          </a:r>
          <a:r>
            <a:rPr lang="en-US" sz="1600" kern="1200" dirty="0" smtClean="0">
              <a:solidFill>
                <a:schemeClr val="tx1">
                  <a:lumMod val="75000"/>
                  <a:lumOff val="25000"/>
                </a:schemeClr>
              </a:solidFill>
              <a:latin typeface="Arial" panose="020B0604020202020204" pitchFamily="34" charset="0"/>
              <a:ea typeface="+mn-ea"/>
              <a:cs typeface="Arial" panose="020B0604020202020204" pitchFamily="34" charset="0"/>
            </a:rPr>
            <a:t> </a:t>
          </a:r>
          <a:r>
            <a:rPr lang="en-US" sz="1600" kern="1200" dirty="0" err="1" smtClean="0">
              <a:solidFill>
                <a:schemeClr val="tx1">
                  <a:lumMod val="75000"/>
                  <a:lumOff val="25000"/>
                </a:schemeClr>
              </a:solidFill>
              <a:latin typeface="Arial" panose="020B0604020202020204" pitchFamily="34" charset="0"/>
              <a:ea typeface="+mn-ea"/>
              <a:cs typeface="Arial" panose="020B0604020202020204" pitchFamily="34" charset="0"/>
            </a:rPr>
            <a:t>Muntahia</a:t>
          </a:r>
          <a:r>
            <a:rPr lang="en-US" sz="1600" kern="1200" dirty="0" smtClean="0">
              <a:solidFill>
                <a:schemeClr val="tx1">
                  <a:lumMod val="75000"/>
                  <a:lumOff val="25000"/>
                </a:schemeClr>
              </a:solidFill>
              <a:latin typeface="Arial" panose="020B0604020202020204" pitchFamily="34" charset="0"/>
              <a:ea typeface="+mn-ea"/>
              <a:cs typeface="Arial" panose="020B0604020202020204" pitchFamily="34" charset="0"/>
            </a:rPr>
            <a:t> </a:t>
          </a:r>
          <a:r>
            <a:rPr lang="en-US" sz="1600" kern="1200" dirty="0" err="1" smtClean="0">
              <a:solidFill>
                <a:schemeClr val="tx1">
                  <a:lumMod val="75000"/>
                  <a:lumOff val="25000"/>
                </a:schemeClr>
              </a:solidFill>
              <a:latin typeface="Arial" panose="020B0604020202020204" pitchFamily="34" charset="0"/>
              <a:ea typeface="+mn-ea"/>
              <a:cs typeface="Arial" panose="020B0604020202020204" pitchFamily="34" charset="0"/>
            </a:rPr>
            <a:t>Bitamleek</a:t>
          </a:r>
          <a:endParaRPr lang="ru-RU" sz="16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55607F27-BC57-4750-860D-1EB0BB7E300D}" type="sibTrans" cxnId="{7D06AF59-32C7-4425-BFD6-18E71F97D504}">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DABB5207-9B5D-43A4-8113-781189081C9A}" type="parTrans" cxnId="{7D06AF59-32C7-4425-BFD6-18E71F97D504}">
      <dgm:prSet/>
      <dgm:spPr/>
      <dgm:t>
        <a:bodyPr/>
        <a:lstStyle/>
        <a:p>
          <a:endParaRPr lang="ru-RU">
            <a:solidFill>
              <a:schemeClr val="tx1">
                <a:lumMod val="75000"/>
                <a:lumOff val="25000"/>
              </a:schemeClr>
            </a:solidFill>
            <a:latin typeface="Arial" panose="020B0604020202020204" pitchFamily="34" charset="0"/>
            <a:cs typeface="Arial" panose="020B0604020202020204" pitchFamily="34" charset="0"/>
          </a:endParaRPr>
        </a:p>
      </dgm:t>
    </dgm:pt>
    <dgm:pt modelId="{B13F4157-8D7C-46EF-BD53-FE1B30E0F979}">
      <dgm:prSet custT="1"/>
      <dgm:spPr/>
      <dgm:t>
        <a:bodyPr/>
        <a:lstStyle/>
        <a:p>
          <a:pPr rtl="0">
            <a:lnSpc>
              <a:spcPct val="150000"/>
            </a:lnSpc>
          </a:pPr>
          <a:r>
            <a:rPr lang="en-US" sz="1600" b="1" i="1" kern="1200" dirty="0" smtClean="0">
              <a:solidFill>
                <a:schemeClr val="tx1">
                  <a:lumMod val="75000"/>
                  <a:lumOff val="25000"/>
                </a:schemeClr>
              </a:solidFill>
              <a:latin typeface="Arial" panose="020B0604020202020204" pitchFamily="34" charset="0"/>
              <a:ea typeface="+mn-ea"/>
              <a:cs typeface="Arial" panose="020B0604020202020204" pitchFamily="34" charset="0"/>
            </a:rPr>
            <a:t>Instalment sales: </a:t>
          </a:r>
          <a:r>
            <a:rPr lang="en-US" sz="1600" kern="1200" dirty="0" smtClean="0">
              <a:solidFill>
                <a:schemeClr val="tx1">
                  <a:lumMod val="75000"/>
                  <a:lumOff val="25000"/>
                </a:schemeClr>
              </a:solidFill>
              <a:latin typeface="Arial" panose="020B0604020202020204" pitchFamily="34" charset="0"/>
              <a:ea typeface="+mn-ea"/>
              <a:cs typeface="Arial" panose="020B0604020202020204" pitchFamily="34" charset="0"/>
            </a:rPr>
            <a:t>Standard </a:t>
          </a:r>
          <a:r>
            <a:rPr lang="en-US" sz="1600" kern="1200" dirty="0" err="1" smtClean="0">
              <a:solidFill>
                <a:schemeClr val="tx1">
                  <a:lumMod val="75000"/>
                  <a:lumOff val="25000"/>
                </a:schemeClr>
              </a:solidFill>
              <a:latin typeface="Arial" panose="020B0604020202020204" pitchFamily="34" charset="0"/>
              <a:ea typeface="+mn-ea"/>
              <a:cs typeface="Arial" panose="020B0604020202020204" pitchFamily="34" charset="0"/>
            </a:rPr>
            <a:t>Murabaha</a:t>
          </a:r>
          <a:r>
            <a:rPr lang="en-US" sz="1600" kern="1200" dirty="0" smtClean="0">
              <a:solidFill>
                <a:schemeClr val="tx1">
                  <a:lumMod val="75000"/>
                  <a:lumOff val="25000"/>
                </a:schemeClr>
              </a:solidFill>
              <a:latin typeface="Arial" panose="020B0604020202020204" pitchFamily="34" charset="0"/>
              <a:ea typeface="+mn-ea"/>
              <a:cs typeface="Arial" panose="020B0604020202020204" pitchFamily="34" charset="0"/>
            </a:rPr>
            <a:t> and </a:t>
          </a:r>
          <a:r>
            <a:rPr lang="en-US" sz="1600" kern="1200" dirty="0" err="1" smtClean="0">
              <a:solidFill>
                <a:schemeClr val="tx1">
                  <a:lumMod val="75000"/>
                  <a:lumOff val="25000"/>
                </a:schemeClr>
              </a:solidFill>
              <a:latin typeface="Arial" panose="020B0604020202020204" pitchFamily="34" charset="0"/>
              <a:ea typeface="+mn-ea"/>
              <a:cs typeface="Arial" panose="020B0604020202020204" pitchFamily="34" charset="0"/>
            </a:rPr>
            <a:t>Murabaha</a:t>
          </a:r>
          <a:r>
            <a:rPr lang="en-US" sz="1600" kern="1200" dirty="0" smtClean="0">
              <a:solidFill>
                <a:schemeClr val="tx1">
                  <a:lumMod val="75000"/>
                  <a:lumOff val="25000"/>
                </a:schemeClr>
              </a:solidFill>
              <a:latin typeface="Arial" panose="020B0604020202020204" pitchFamily="34" charset="0"/>
              <a:ea typeface="+mn-ea"/>
              <a:cs typeface="Arial" panose="020B0604020202020204" pitchFamily="34" charset="0"/>
            </a:rPr>
            <a:t> for purchasing of inventories</a:t>
          </a:r>
          <a:endParaRPr lang="ru-RU" sz="16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06F0164B-2C33-406D-B0AA-8ED46E02BC91}" type="parTrans" cxnId="{216AC637-71C1-4471-87E2-663832645EC9}">
      <dgm:prSet/>
      <dgm:spPr/>
      <dgm:t>
        <a:bodyPr/>
        <a:lstStyle/>
        <a:p>
          <a:endParaRPr lang="ru-RU"/>
        </a:p>
      </dgm:t>
    </dgm:pt>
    <dgm:pt modelId="{3E146F34-04E4-423D-A107-D901EADE6C51}" type="sibTrans" cxnId="{216AC637-71C1-4471-87E2-663832645EC9}">
      <dgm:prSet/>
      <dgm:spPr/>
      <dgm:t>
        <a:bodyPr/>
        <a:lstStyle/>
        <a:p>
          <a:endParaRPr lang="ru-RU"/>
        </a:p>
      </dgm:t>
    </dgm:pt>
    <dgm:pt modelId="{5ECCCF7A-85ED-4109-91E1-4C6FD2D89869}">
      <dgm:prSet custT="1"/>
      <dgm:spPr/>
      <dgm:t>
        <a:bodyPr/>
        <a:lstStyle/>
        <a:p>
          <a:pPr rtl="0"/>
          <a:r>
            <a:rPr lang="en-US" sz="1400" kern="1200" dirty="0" smtClean="0">
              <a:solidFill>
                <a:schemeClr val="tx1">
                  <a:lumMod val="75000"/>
                  <a:lumOff val="25000"/>
                </a:schemeClr>
              </a:solidFill>
              <a:latin typeface="Arial" panose="020B0604020202020204" pitchFamily="34" charset="0"/>
              <a:ea typeface="+mn-ea"/>
              <a:cs typeface="Arial" panose="020B0604020202020204" pitchFamily="34" charset="0"/>
            </a:rPr>
            <a:t>Railway </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521037BA-6834-4B56-8CEB-9A52E932F577}" type="parTrans" cxnId="{56BC765B-4E39-41E9-8907-FA6D94BE9E5E}">
      <dgm:prSet/>
      <dgm:spPr/>
      <dgm:t>
        <a:bodyPr/>
        <a:lstStyle/>
        <a:p>
          <a:endParaRPr lang="ru-RU"/>
        </a:p>
      </dgm:t>
    </dgm:pt>
    <dgm:pt modelId="{B72D0494-DCB6-4BA1-AD89-8BDF67800E52}" type="sibTrans" cxnId="{56BC765B-4E39-41E9-8907-FA6D94BE9E5E}">
      <dgm:prSet/>
      <dgm:spPr/>
      <dgm:t>
        <a:bodyPr/>
        <a:lstStyle/>
        <a:p>
          <a:endParaRPr lang="ru-RU"/>
        </a:p>
      </dgm:t>
    </dgm:pt>
    <dgm:pt modelId="{A03D7C8A-FFFE-47EE-9991-3A6187984913}">
      <dgm:prSet custT="1"/>
      <dgm:spPr/>
      <dgm:t>
        <a:bodyPr/>
        <a:lstStyle/>
        <a:p>
          <a:pPr rtl="0"/>
          <a:r>
            <a:rPr lang="en-US" sz="1400" kern="1200" dirty="0" smtClean="0">
              <a:solidFill>
                <a:schemeClr val="tx1">
                  <a:lumMod val="75000"/>
                  <a:lumOff val="25000"/>
                </a:schemeClr>
              </a:solidFill>
              <a:latin typeface="Arial" panose="020B0604020202020204" pitchFamily="34" charset="0"/>
              <a:ea typeface="+mn-ea"/>
              <a:cs typeface="Arial" panose="020B0604020202020204" pitchFamily="34" charset="0"/>
            </a:rPr>
            <a:t>FMCG</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B047D7C5-43FC-45C7-B7C1-2685A52DD510}" type="parTrans" cxnId="{6779843E-4352-4247-8D8A-0A3F2EF6F98E}">
      <dgm:prSet/>
      <dgm:spPr/>
      <dgm:t>
        <a:bodyPr/>
        <a:lstStyle/>
        <a:p>
          <a:endParaRPr lang="ru-RU"/>
        </a:p>
      </dgm:t>
    </dgm:pt>
    <dgm:pt modelId="{4209017B-87E3-4E4E-9B97-DBF7E9A7688F}" type="sibTrans" cxnId="{6779843E-4352-4247-8D8A-0A3F2EF6F98E}">
      <dgm:prSet/>
      <dgm:spPr/>
      <dgm:t>
        <a:bodyPr/>
        <a:lstStyle/>
        <a:p>
          <a:endParaRPr lang="ru-RU"/>
        </a:p>
      </dgm:t>
    </dgm:pt>
    <dgm:pt modelId="{63B39832-F33A-4F78-8151-AF02024116FF}">
      <dgm:prSet custT="1"/>
      <dgm:spPr/>
      <dgm:t>
        <a:bodyPr/>
        <a:lstStyle/>
        <a:p>
          <a:pPr rtl="0"/>
          <a:r>
            <a:rPr lang="en-US" sz="1400" kern="1200" dirty="0" smtClean="0">
              <a:solidFill>
                <a:schemeClr val="tx1">
                  <a:lumMod val="75000"/>
                  <a:lumOff val="25000"/>
                </a:schemeClr>
              </a:solidFill>
              <a:latin typeface="Arial" panose="020B0604020202020204" pitchFamily="34" charset="0"/>
              <a:ea typeface="+mn-ea"/>
              <a:cs typeface="Arial" panose="020B0604020202020204" pitchFamily="34" charset="0"/>
            </a:rPr>
            <a:t>Renewable sources of energy</a:t>
          </a:r>
          <a:endParaRPr lang="ru-RU" sz="1400" kern="1200" dirty="0">
            <a:solidFill>
              <a:schemeClr val="tx1">
                <a:lumMod val="75000"/>
                <a:lumOff val="25000"/>
              </a:schemeClr>
            </a:solidFill>
            <a:latin typeface="Arial" panose="020B0604020202020204" pitchFamily="34" charset="0"/>
            <a:ea typeface="+mn-ea"/>
            <a:cs typeface="Arial" panose="020B0604020202020204" pitchFamily="34" charset="0"/>
          </a:endParaRPr>
        </a:p>
      </dgm:t>
    </dgm:pt>
    <dgm:pt modelId="{C621A3DC-8A61-4121-BBCA-AAFFA351F474}" type="parTrans" cxnId="{22E17A18-5F41-4BD7-A226-12562B80111A}">
      <dgm:prSet/>
      <dgm:spPr/>
      <dgm:t>
        <a:bodyPr/>
        <a:lstStyle/>
        <a:p>
          <a:endParaRPr lang="ru-RU"/>
        </a:p>
      </dgm:t>
    </dgm:pt>
    <dgm:pt modelId="{4772A25D-A309-4E98-9344-21513205615F}" type="sibTrans" cxnId="{22E17A18-5F41-4BD7-A226-12562B80111A}">
      <dgm:prSet/>
      <dgm:spPr/>
      <dgm:t>
        <a:bodyPr/>
        <a:lstStyle/>
        <a:p>
          <a:endParaRPr lang="ru-RU"/>
        </a:p>
      </dgm:t>
    </dgm:pt>
    <dgm:pt modelId="{7A06E9BA-38C8-4E6F-B802-ED79B95AFABA}" type="pres">
      <dgm:prSet presAssocID="{6E05385F-B528-4D67-99BB-52F2D3E59652}" presName="Name0" presStyleCnt="0">
        <dgm:presLayoutVars>
          <dgm:dir/>
          <dgm:resizeHandles val="exact"/>
        </dgm:presLayoutVars>
      </dgm:prSet>
      <dgm:spPr/>
      <dgm:t>
        <a:bodyPr/>
        <a:lstStyle/>
        <a:p>
          <a:endParaRPr lang="ru-RU"/>
        </a:p>
      </dgm:t>
    </dgm:pt>
    <dgm:pt modelId="{7A8B94E4-9AF1-4768-A251-9221431E42C2}" type="pres">
      <dgm:prSet presAssocID="{6E05385F-B528-4D67-99BB-52F2D3E59652}" presName="fgShape" presStyleLbl="fgShp" presStyleIdx="0" presStyleCnt="1" custScaleY="29788" custLinFactNeighborX="-1383" custLinFactNeighborY="59169"/>
      <dgm:spPr/>
      <dgm:t>
        <a:bodyPr/>
        <a:lstStyle/>
        <a:p>
          <a:endParaRPr lang="ru-RU"/>
        </a:p>
      </dgm:t>
    </dgm:pt>
    <dgm:pt modelId="{404C1093-2C19-4505-BC31-02248CBF583F}" type="pres">
      <dgm:prSet presAssocID="{6E05385F-B528-4D67-99BB-52F2D3E59652}" presName="linComp" presStyleCnt="0"/>
      <dgm:spPr/>
      <dgm:t>
        <a:bodyPr/>
        <a:lstStyle/>
        <a:p>
          <a:endParaRPr lang="ru-RU"/>
        </a:p>
      </dgm:t>
    </dgm:pt>
    <dgm:pt modelId="{435A304B-DB06-4E5F-88AB-B0D1DF89619C}" type="pres">
      <dgm:prSet presAssocID="{A42AEEC5-BEC3-4C7E-A8DE-D9BA2F779487}" presName="compNode" presStyleCnt="0"/>
      <dgm:spPr/>
      <dgm:t>
        <a:bodyPr/>
        <a:lstStyle/>
        <a:p>
          <a:endParaRPr lang="ru-RU"/>
        </a:p>
      </dgm:t>
    </dgm:pt>
    <dgm:pt modelId="{60DD97AA-A353-415E-A989-E0BCEB6635F0}" type="pres">
      <dgm:prSet presAssocID="{A42AEEC5-BEC3-4C7E-A8DE-D9BA2F779487}" presName="bkgdShape" presStyleLbl="node1" presStyleIdx="0" presStyleCnt="3" custLinFactNeighborX="-13979" custLinFactNeighborY="-1512"/>
      <dgm:spPr/>
      <dgm:t>
        <a:bodyPr/>
        <a:lstStyle/>
        <a:p>
          <a:endParaRPr lang="ru-RU"/>
        </a:p>
      </dgm:t>
    </dgm:pt>
    <dgm:pt modelId="{247F8317-719E-49D6-820A-CD01082A56EB}" type="pres">
      <dgm:prSet presAssocID="{A42AEEC5-BEC3-4C7E-A8DE-D9BA2F779487}" presName="nodeTx" presStyleLbl="node1" presStyleIdx="0" presStyleCnt="3">
        <dgm:presLayoutVars>
          <dgm:bulletEnabled val="1"/>
        </dgm:presLayoutVars>
      </dgm:prSet>
      <dgm:spPr/>
      <dgm:t>
        <a:bodyPr/>
        <a:lstStyle/>
        <a:p>
          <a:endParaRPr lang="ru-RU"/>
        </a:p>
      </dgm:t>
    </dgm:pt>
    <dgm:pt modelId="{CAC43D61-DCCE-466D-9898-A90ADFCDC841}" type="pres">
      <dgm:prSet presAssocID="{A42AEEC5-BEC3-4C7E-A8DE-D9BA2F779487}" presName="invisiNode" presStyleLbl="node1" presStyleIdx="0" presStyleCnt="3"/>
      <dgm:spPr/>
      <dgm:t>
        <a:bodyPr/>
        <a:lstStyle/>
        <a:p>
          <a:endParaRPr lang="ru-RU"/>
        </a:p>
      </dgm:t>
    </dgm:pt>
    <dgm:pt modelId="{B648ACD0-80AB-4B8D-8A81-1444EF667597}" type="pres">
      <dgm:prSet presAssocID="{A42AEEC5-BEC3-4C7E-A8DE-D9BA2F779487}" presName="imagNode" presStyleLbl="fgImgPlace1" presStyleIdx="0" presStyleCnt="3" custScaleX="85576" custScaleY="75388" custLinFactNeighborX="-67" custLinFactNeighborY="-18383"/>
      <dgm:spPr>
        <a:blipFill rotWithShape="1">
          <a:blip xmlns:r="http://schemas.openxmlformats.org/officeDocument/2006/relationships" r:embed="rId1"/>
          <a:stretch>
            <a:fillRect/>
          </a:stretch>
        </a:blipFill>
      </dgm:spPr>
      <dgm:t>
        <a:bodyPr/>
        <a:lstStyle/>
        <a:p>
          <a:endParaRPr lang="ru-RU"/>
        </a:p>
      </dgm:t>
    </dgm:pt>
    <dgm:pt modelId="{AA54CF40-E2E5-47AC-AC66-59F97C3A98C7}" type="pres">
      <dgm:prSet presAssocID="{9DA1EBAA-DC63-4E53-9B57-E02805430626}" presName="sibTrans" presStyleLbl="sibTrans2D1" presStyleIdx="0" presStyleCnt="0"/>
      <dgm:spPr/>
      <dgm:t>
        <a:bodyPr/>
        <a:lstStyle/>
        <a:p>
          <a:endParaRPr lang="ru-RU"/>
        </a:p>
      </dgm:t>
    </dgm:pt>
    <dgm:pt modelId="{BF0A661B-4EDA-457A-AF36-8D922309DA84}" type="pres">
      <dgm:prSet presAssocID="{F72416B0-3D34-4248-AEA2-235715A1121E}" presName="compNode" presStyleCnt="0"/>
      <dgm:spPr/>
      <dgm:t>
        <a:bodyPr/>
        <a:lstStyle/>
        <a:p>
          <a:endParaRPr lang="ru-RU"/>
        </a:p>
      </dgm:t>
    </dgm:pt>
    <dgm:pt modelId="{129C0FD6-175B-4D86-BB23-52D321A026D5}" type="pres">
      <dgm:prSet presAssocID="{F72416B0-3D34-4248-AEA2-235715A1121E}" presName="bkgdShape" presStyleLbl="node1" presStyleIdx="1" presStyleCnt="3" custLinFactNeighborX="518" custLinFactNeighborY="-1391"/>
      <dgm:spPr/>
      <dgm:t>
        <a:bodyPr/>
        <a:lstStyle/>
        <a:p>
          <a:endParaRPr lang="ru-RU"/>
        </a:p>
      </dgm:t>
    </dgm:pt>
    <dgm:pt modelId="{7AE8081E-7B42-4F43-9C83-AA23BBEB4ED7}" type="pres">
      <dgm:prSet presAssocID="{F72416B0-3D34-4248-AEA2-235715A1121E}" presName="nodeTx" presStyleLbl="node1" presStyleIdx="1" presStyleCnt="3">
        <dgm:presLayoutVars>
          <dgm:bulletEnabled val="1"/>
        </dgm:presLayoutVars>
      </dgm:prSet>
      <dgm:spPr/>
      <dgm:t>
        <a:bodyPr/>
        <a:lstStyle/>
        <a:p>
          <a:endParaRPr lang="ru-RU"/>
        </a:p>
      </dgm:t>
    </dgm:pt>
    <dgm:pt modelId="{9A3A4ABA-C63B-4C33-B945-034515F90546}" type="pres">
      <dgm:prSet presAssocID="{F72416B0-3D34-4248-AEA2-235715A1121E}" presName="invisiNode" presStyleLbl="node1" presStyleIdx="1" presStyleCnt="3"/>
      <dgm:spPr/>
      <dgm:t>
        <a:bodyPr/>
        <a:lstStyle/>
        <a:p>
          <a:endParaRPr lang="ru-RU"/>
        </a:p>
      </dgm:t>
    </dgm:pt>
    <dgm:pt modelId="{C21F420F-C2B4-450B-A23E-68303938CB65}" type="pres">
      <dgm:prSet presAssocID="{F72416B0-3D34-4248-AEA2-235715A1121E}" presName="imagNode" presStyleLbl="fgImgPlace1" presStyleIdx="1" presStyleCnt="3" custScaleX="89752" custScaleY="74945" custLinFactNeighborX="-4317" custLinFactNeighborY="-22194"/>
      <dgm:spPr>
        <a:blipFill rotWithShape="1">
          <a:blip xmlns:r="http://schemas.openxmlformats.org/officeDocument/2006/relationships" r:embed="rId2"/>
          <a:stretch>
            <a:fillRect/>
          </a:stretch>
        </a:blipFill>
      </dgm:spPr>
      <dgm:t>
        <a:bodyPr/>
        <a:lstStyle/>
        <a:p>
          <a:endParaRPr lang="ru-RU"/>
        </a:p>
      </dgm:t>
    </dgm:pt>
    <dgm:pt modelId="{34A6D2F0-218E-4F78-8531-1D4B1E00D30B}" type="pres">
      <dgm:prSet presAssocID="{6BE08869-0A54-4B6F-AF53-B80B44074DBF}" presName="sibTrans" presStyleLbl="sibTrans2D1" presStyleIdx="0" presStyleCnt="0"/>
      <dgm:spPr/>
      <dgm:t>
        <a:bodyPr/>
        <a:lstStyle/>
        <a:p>
          <a:endParaRPr lang="ru-RU"/>
        </a:p>
      </dgm:t>
    </dgm:pt>
    <dgm:pt modelId="{DF7B8C92-6779-4FCC-9795-F5377C4357BC}" type="pres">
      <dgm:prSet presAssocID="{A52997BC-8D5A-485E-9EAF-BC54C126DE32}" presName="compNode" presStyleCnt="0"/>
      <dgm:spPr/>
      <dgm:t>
        <a:bodyPr/>
        <a:lstStyle/>
        <a:p>
          <a:endParaRPr lang="ru-RU"/>
        </a:p>
      </dgm:t>
    </dgm:pt>
    <dgm:pt modelId="{A049C9B5-3039-47D6-B334-F12513B7E40D}" type="pres">
      <dgm:prSet presAssocID="{A52997BC-8D5A-485E-9EAF-BC54C126DE32}" presName="bkgdShape" presStyleLbl="node1" presStyleIdx="2" presStyleCnt="3" custLinFactNeighborX="488"/>
      <dgm:spPr/>
      <dgm:t>
        <a:bodyPr/>
        <a:lstStyle/>
        <a:p>
          <a:endParaRPr lang="ru-RU"/>
        </a:p>
      </dgm:t>
    </dgm:pt>
    <dgm:pt modelId="{5ECFFF3D-3BEF-4D91-A97C-0E4B546BA0A6}" type="pres">
      <dgm:prSet presAssocID="{A52997BC-8D5A-485E-9EAF-BC54C126DE32}" presName="nodeTx" presStyleLbl="node1" presStyleIdx="2" presStyleCnt="3">
        <dgm:presLayoutVars>
          <dgm:bulletEnabled val="1"/>
        </dgm:presLayoutVars>
      </dgm:prSet>
      <dgm:spPr/>
      <dgm:t>
        <a:bodyPr/>
        <a:lstStyle/>
        <a:p>
          <a:endParaRPr lang="ru-RU"/>
        </a:p>
      </dgm:t>
    </dgm:pt>
    <dgm:pt modelId="{DBFD4422-D81B-4902-AE74-14CDB56C8BA3}" type="pres">
      <dgm:prSet presAssocID="{A52997BC-8D5A-485E-9EAF-BC54C126DE32}" presName="invisiNode" presStyleLbl="node1" presStyleIdx="2" presStyleCnt="3"/>
      <dgm:spPr/>
      <dgm:t>
        <a:bodyPr/>
        <a:lstStyle/>
        <a:p>
          <a:endParaRPr lang="ru-RU"/>
        </a:p>
      </dgm:t>
    </dgm:pt>
    <dgm:pt modelId="{FDCBB63B-E60B-4260-A40F-28DDAC11DF4B}" type="pres">
      <dgm:prSet presAssocID="{A52997BC-8D5A-485E-9EAF-BC54C126DE32}" presName="imagNode" presStyleLbl="fgImgPlace1" presStyleIdx="2" presStyleCnt="3" custScaleX="92091" custScaleY="91132" custLinFactNeighborX="-3413" custLinFactNeighborY="-21714"/>
      <dgm:spPr>
        <a:blipFill rotWithShape="1">
          <a:blip xmlns:r="http://schemas.openxmlformats.org/officeDocument/2006/relationships" r:embed="rId3"/>
          <a:stretch>
            <a:fillRect/>
          </a:stretch>
        </a:blipFill>
      </dgm:spPr>
      <dgm:t>
        <a:bodyPr/>
        <a:lstStyle/>
        <a:p>
          <a:endParaRPr lang="ru-RU"/>
        </a:p>
      </dgm:t>
    </dgm:pt>
  </dgm:ptLst>
  <dgm:cxnLst>
    <dgm:cxn modelId="{38B15D9C-CA44-47FA-8F7F-9D89DEDE240A}" type="presOf" srcId="{5ECCCF7A-85ED-4109-91E1-4C6FD2D89869}" destId="{A049C9B5-3039-47D6-B334-F12513B7E40D}" srcOrd="0" destOrd="9" presId="urn:microsoft.com/office/officeart/2005/8/layout/hList7"/>
    <dgm:cxn modelId="{BBA5F9ED-29FF-42B0-8804-0978B93713D2}" type="presOf" srcId="{5EA46B67-DD6E-46EE-9CDA-6380201E2D81}" destId="{A049C9B5-3039-47D6-B334-F12513B7E40D}" srcOrd="0" destOrd="6" presId="urn:microsoft.com/office/officeart/2005/8/layout/hList7"/>
    <dgm:cxn modelId="{2622DB68-5C21-43D3-A2B6-317509D96C8A}" type="presOf" srcId="{6E05385F-B528-4D67-99BB-52F2D3E59652}" destId="{7A06E9BA-38C8-4E6F-B802-ED79B95AFABA}" srcOrd="0" destOrd="0" presId="urn:microsoft.com/office/officeart/2005/8/layout/hList7"/>
    <dgm:cxn modelId="{BDEE0F57-2B96-4629-A46E-AA4CB26F1FBB}" type="presOf" srcId="{5EA46B67-DD6E-46EE-9CDA-6380201E2D81}" destId="{5ECFFF3D-3BEF-4D91-A97C-0E4B546BA0A6}" srcOrd="1" destOrd="6" presId="urn:microsoft.com/office/officeart/2005/8/layout/hList7"/>
    <dgm:cxn modelId="{80495F4A-3A89-4414-9F66-E2E713DAB1CC}" srcId="{A52997BC-8D5A-485E-9EAF-BC54C126DE32}" destId="{82C50279-2C88-4767-910E-6E46045A0D07}" srcOrd="1" destOrd="0" parTransId="{6FBF0666-AC4B-44DE-9A99-7606654A6B89}" sibTransId="{7D2FCDE5-5AA2-4110-9659-E42E37E246D7}"/>
    <dgm:cxn modelId="{028C9B2B-DFA5-4E7F-97AF-5A002149366D}" type="presOf" srcId="{652AD7C3-3452-410F-B5CA-16B6240CC3F1}" destId="{A049C9B5-3039-47D6-B334-F12513B7E40D}" srcOrd="0" destOrd="8" presId="urn:microsoft.com/office/officeart/2005/8/layout/hList7"/>
    <dgm:cxn modelId="{39E59E26-65E1-4738-9BDA-580EF03ED70E}" type="presOf" srcId="{A03D7C8A-FFFE-47EE-9991-3A6187984913}" destId="{A049C9B5-3039-47D6-B334-F12513B7E40D}" srcOrd="0" destOrd="11" presId="urn:microsoft.com/office/officeart/2005/8/layout/hList7"/>
    <dgm:cxn modelId="{802DA0C7-0CB6-40FB-8434-44E43F5EB1AF}" type="presOf" srcId="{5852698A-BFF2-4CE3-BB09-8F4AE67BF155}" destId="{5ECFFF3D-3BEF-4D91-A97C-0E4B546BA0A6}" srcOrd="1" destOrd="3" presId="urn:microsoft.com/office/officeart/2005/8/layout/hList7"/>
    <dgm:cxn modelId="{FDC02F28-13FD-4DFA-979D-DBEDB4337797}" srcId="{A52997BC-8D5A-485E-9EAF-BC54C126DE32}" destId="{5EA46B67-DD6E-46EE-9CDA-6380201E2D81}" srcOrd="5" destOrd="0" parTransId="{A26A9020-A1A7-4279-8510-378BA9C2B757}" sibTransId="{C042CBE4-E1E2-47C6-A4D7-F0A58791C1C5}"/>
    <dgm:cxn modelId="{04487FB6-D379-4F83-A30F-97B9FEDD3E13}" type="presOf" srcId="{F72416B0-3D34-4248-AEA2-235715A1121E}" destId="{7AE8081E-7B42-4F43-9C83-AA23BBEB4ED7}" srcOrd="1" destOrd="0" presId="urn:microsoft.com/office/officeart/2005/8/layout/hList7"/>
    <dgm:cxn modelId="{A1BF20AC-41FA-42D8-A10C-749DCF8F3C7E}" srcId="{6E05385F-B528-4D67-99BB-52F2D3E59652}" destId="{A42AEEC5-BEC3-4C7E-A8DE-D9BA2F779487}" srcOrd="0" destOrd="0" parTransId="{EE27084B-89E6-4C29-B262-955D3D6B79AC}" sibTransId="{9DA1EBAA-DC63-4E53-9B57-E02805430626}"/>
    <dgm:cxn modelId="{2C5729BD-B32D-4F04-8BE7-6C88E7EDCDD6}" type="presOf" srcId="{D9FFDE17-82E9-4252-BC7F-B4F91AC34574}" destId="{5ECFFF3D-3BEF-4D91-A97C-0E4B546BA0A6}" srcOrd="1" destOrd="1" presId="urn:microsoft.com/office/officeart/2005/8/layout/hList7"/>
    <dgm:cxn modelId="{2B1EA8DD-99A9-4914-B470-E534060CD8B5}" type="presOf" srcId="{00DB67FF-0B6A-42E9-937C-26FB536C987A}" destId="{A049C9B5-3039-47D6-B334-F12513B7E40D}" srcOrd="0" destOrd="4" presId="urn:microsoft.com/office/officeart/2005/8/layout/hList7"/>
    <dgm:cxn modelId="{97878CAD-6894-4588-B5BD-BDAE5EEC2543}" type="presOf" srcId="{FB241977-A999-4113-A19A-B8C7E6127E7B}" destId="{A049C9B5-3039-47D6-B334-F12513B7E40D}" srcOrd="0" destOrd="10" presId="urn:microsoft.com/office/officeart/2005/8/layout/hList7"/>
    <dgm:cxn modelId="{0AC32634-7AAC-442A-BC54-C61684B13BA0}" type="presOf" srcId="{9DA1EBAA-DC63-4E53-9B57-E02805430626}" destId="{AA54CF40-E2E5-47AC-AC66-59F97C3A98C7}" srcOrd="0" destOrd="0" presId="urn:microsoft.com/office/officeart/2005/8/layout/hList7"/>
    <dgm:cxn modelId="{FE724163-9B0E-4DBA-B686-6FB89F3CD94E}" type="presOf" srcId="{D4D3F75B-765D-4CB2-A188-A5A4D8B7CE8F}" destId="{A049C9B5-3039-47D6-B334-F12513B7E40D}" srcOrd="0" destOrd="7" presId="urn:microsoft.com/office/officeart/2005/8/layout/hList7"/>
    <dgm:cxn modelId="{216AC637-71C1-4471-87E2-663832645EC9}" srcId="{A42AEEC5-BEC3-4C7E-A8DE-D9BA2F779487}" destId="{B13F4157-8D7C-46EF-BD53-FE1B30E0F979}" srcOrd="1" destOrd="0" parTransId="{06F0164B-2C33-406D-B0AA-8ED46E02BC91}" sibTransId="{3E146F34-04E4-423D-A107-D901EADE6C51}"/>
    <dgm:cxn modelId="{BAF8150C-6CA8-4FB0-9932-8A5A6F0176FE}" type="presOf" srcId="{B13F4157-8D7C-46EF-BD53-FE1B30E0F979}" destId="{247F8317-719E-49D6-820A-CD01082A56EB}" srcOrd="1" destOrd="2" presId="urn:microsoft.com/office/officeart/2005/8/layout/hList7"/>
    <dgm:cxn modelId="{AB2EBEE2-327D-4E92-8C39-49295BEEBECD}" type="presOf" srcId="{63B39832-F33A-4F78-8151-AF02024116FF}" destId="{A049C9B5-3039-47D6-B334-F12513B7E40D}" srcOrd="0" destOrd="12" presId="urn:microsoft.com/office/officeart/2005/8/layout/hList7"/>
    <dgm:cxn modelId="{F3D6934F-7D50-44C5-B5E2-E047AF3E2D7B}" type="presOf" srcId="{D9FFDE17-82E9-4252-BC7F-B4F91AC34574}" destId="{A049C9B5-3039-47D6-B334-F12513B7E40D}" srcOrd="0" destOrd="1" presId="urn:microsoft.com/office/officeart/2005/8/layout/hList7"/>
    <dgm:cxn modelId="{E7F8A00A-A24B-43B5-BFBB-A20676FA8A34}" srcId="{A52997BC-8D5A-485E-9EAF-BC54C126DE32}" destId="{D9FFDE17-82E9-4252-BC7F-B4F91AC34574}" srcOrd="0" destOrd="0" parTransId="{A4780A98-7804-4953-B2BE-2B8A11118BC3}" sibTransId="{193A0CEF-628B-462B-8762-856E2AEC9103}"/>
    <dgm:cxn modelId="{22E17A18-5F41-4BD7-A226-12562B80111A}" srcId="{A52997BC-8D5A-485E-9EAF-BC54C126DE32}" destId="{63B39832-F33A-4F78-8151-AF02024116FF}" srcOrd="11" destOrd="0" parTransId="{C621A3DC-8A61-4121-BBCA-AAFFA351F474}" sibTransId="{4772A25D-A309-4E98-9344-21513205615F}"/>
    <dgm:cxn modelId="{D95F0573-7BEC-4843-B882-F372FB82F496}" type="presOf" srcId="{01804645-794C-4AA4-B411-8415FA3C37B2}" destId="{60DD97AA-A353-415E-A989-E0BCEB6635F0}" srcOrd="0" destOrd="1" presId="urn:microsoft.com/office/officeart/2005/8/layout/hList7"/>
    <dgm:cxn modelId="{79BCFE43-92CF-488E-AFE4-7D715CE9886B}" type="presOf" srcId="{A52997BC-8D5A-485E-9EAF-BC54C126DE32}" destId="{5ECFFF3D-3BEF-4D91-A97C-0E4B546BA0A6}" srcOrd="1" destOrd="0" presId="urn:microsoft.com/office/officeart/2005/8/layout/hList7"/>
    <dgm:cxn modelId="{0FB58790-CB8E-4B39-8A6C-06A45CDD568B}" srcId="{A52997BC-8D5A-485E-9EAF-BC54C126DE32}" destId="{F52404F7-A377-4C42-92AC-FC10B1EA02C7}" srcOrd="4" destOrd="0" parTransId="{EC0C4A1B-2EAD-4CF8-BE81-C66F97E40E93}" sibTransId="{B402E20E-A211-4245-8190-F5E6A8030886}"/>
    <dgm:cxn modelId="{54DC7B52-03F8-44E4-9792-9FA20ADB01F2}" srcId="{A52997BC-8D5A-485E-9EAF-BC54C126DE32}" destId="{652AD7C3-3452-410F-B5CA-16B6240CC3F1}" srcOrd="7" destOrd="0" parTransId="{3DCB1551-4DDF-4AFC-9EEB-54CBD2AF7C6D}" sibTransId="{F835A997-C0A4-4FA6-B0AA-1BAF3C26AE9F}"/>
    <dgm:cxn modelId="{79DA7BA7-D97B-43DF-AE0B-1670C37EE061}" type="presOf" srcId="{82C50279-2C88-4767-910E-6E46045A0D07}" destId="{5ECFFF3D-3BEF-4D91-A97C-0E4B546BA0A6}" srcOrd="1" destOrd="2" presId="urn:microsoft.com/office/officeart/2005/8/layout/hList7"/>
    <dgm:cxn modelId="{6779843E-4352-4247-8D8A-0A3F2EF6F98E}" srcId="{A52997BC-8D5A-485E-9EAF-BC54C126DE32}" destId="{A03D7C8A-FFFE-47EE-9991-3A6187984913}" srcOrd="10" destOrd="0" parTransId="{B047D7C5-43FC-45C7-B7C1-2685A52DD510}" sibTransId="{4209017B-87E3-4E4E-9B97-DBF7E9A7688F}"/>
    <dgm:cxn modelId="{69A6188A-ACA3-4157-B67A-E9E4554A35A0}" srcId="{A52997BC-8D5A-485E-9EAF-BC54C126DE32}" destId="{5852698A-BFF2-4CE3-BB09-8F4AE67BF155}" srcOrd="2" destOrd="0" parTransId="{C9B7E431-7A9F-40D1-B9D7-E3630395D6FE}" sibTransId="{A36BD1E6-4323-4FCD-B083-7CF53D94CC8B}"/>
    <dgm:cxn modelId="{F6B8C6F4-053B-4E0C-A180-19F28F4C4D1F}" type="presOf" srcId="{6BE08869-0A54-4B6F-AF53-B80B44074DBF}" destId="{34A6D2F0-218E-4F78-8531-1D4B1E00D30B}" srcOrd="0" destOrd="0" presId="urn:microsoft.com/office/officeart/2005/8/layout/hList7"/>
    <dgm:cxn modelId="{3043B157-972E-4B60-9EE8-FE7664C0D5AA}" type="presOf" srcId="{F52404F7-A377-4C42-92AC-FC10B1EA02C7}" destId="{A049C9B5-3039-47D6-B334-F12513B7E40D}" srcOrd="0" destOrd="5" presId="urn:microsoft.com/office/officeart/2005/8/layout/hList7"/>
    <dgm:cxn modelId="{2D531F41-3185-492A-AD27-8F60E536295F}" type="presOf" srcId="{5852698A-BFF2-4CE3-BB09-8F4AE67BF155}" destId="{A049C9B5-3039-47D6-B334-F12513B7E40D}" srcOrd="0" destOrd="3" presId="urn:microsoft.com/office/officeart/2005/8/layout/hList7"/>
    <dgm:cxn modelId="{A1F4EC81-D0C2-49D1-8880-4E6F952AE516}" type="presOf" srcId="{B13F4157-8D7C-46EF-BD53-FE1B30E0F979}" destId="{60DD97AA-A353-415E-A989-E0BCEB6635F0}" srcOrd="0" destOrd="2" presId="urn:microsoft.com/office/officeart/2005/8/layout/hList7"/>
    <dgm:cxn modelId="{D90D8921-9F1D-4156-A397-18EBAB9B5F65}" type="presOf" srcId="{A03D7C8A-FFFE-47EE-9991-3A6187984913}" destId="{5ECFFF3D-3BEF-4D91-A97C-0E4B546BA0A6}" srcOrd="1" destOrd="11" presId="urn:microsoft.com/office/officeart/2005/8/layout/hList7"/>
    <dgm:cxn modelId="{FBDCCC9B-28E7-4767-80AB-BAD4E9FE2FEA}" type="presOf" srcId="{00DB67FF-0B6A-42E9-937C-26FB536C987A}" destId="{5ECFFF3D-3BEF-4D91-A97C-0E4B546BA0A6}" srcOrd="1" destOrd="4" presId="urn:microsoft.com/office/officeart/2005/8/layout/hList7"/>
    <dgm:cxn modelId="{330C91D4-B3CC-487E-919F-41448F8A9F8D}" type="presOf" srcId="{F52404F7-A377-4C42-92AC-FC10B1EA02C7}" destId="{5ECFFF3D-3BEF-4D91-A97C-0E4B546BA0A6}" srcOrd="1" destOrd="5" presId="urn:microsoft.com/office/officeart/2005/8/layout/hList7"/>
    <dgm:cxn modelId="{2838A735-90AC-46A3-91A4-577DCCE06ED7}" type="presOf" srcId="{652AD7C3-3452-410F-B5CA-16B6240CC3F1}" destId="{5ECFFF3D-3BEF-4D91-A97C-0E4B546BA0A6}" srcOrd="1" destOrd="8" presId="urn:microsoft.com/office/officeart/2005/8/layout/hList7"/>
    <dgm:cxn modelId="{FFF620BB-3CAB-4D60-8E11-443B0EEB4F71}" type="presOf" srcId="{A42AEEC5-BEC3-4C7E-A8DE-D9BA2F779487}" destId="{247F8317-719E-49D6-820A-CD01082A56EB}" srcOrd="1" destOrd="0" presId="urn:microsoft.com/office/officeart/2005/8/layout/hList7"/>
    <dgm:cxn modelId="{9E99473A-C15A-4D54-849C-DE3DF680A92F}" type="presOf" srcId="{A42AEEC5-BEC3-4C7E-A8DE-D9BA2F779487}" destId="{60DD97AA-A353-415E-A989-E0BCEB6635F0}" srcOrd="0" destOrd="0" presId="urn:microsoft.com/office/officeart/2005/8/layout/hList7"/>
    <dgm:cxn modelId="{C2452639-3B0F-4F7E-B57A-B5C1A69C26ED}" type="presOf" srcId="{63B39832-F33A-4F78-8151-AF02024116FF}" destId="{5ECFFF3D-3BEF-4D91-A97C-0E4B546BA0A6}" srcOrd="1" destOrd="12" presId="urn:microsoft.com/office/officeart/2005/8/layout/hList7"/>
    <dgm:cxn modelId="{6DBFF856-717D-41C9-A970-7AC26432A8A6}" srcId="{A52997BC-8D5A-485E-9EAF-BC54C126DE32}" destId="{D4D3F75B-765D-4CB2-A188-A5A4D8B7CE8F}" srcOrd="6" destOrd="0" parTransId="{F6C10DA1-C249-43F4-A37F-B22BA7B06F38}" sibTransId="{397B587D-9C7D-4540-8F70-BA892603EB9E}"/>
    <dgm:cxn modelId="{C956A96C-694A-46FD-9550-A9B18972D70B}" type="presOf" srcId="{D4D3F75B-765D-4CB2-A188-A5A4D8B7CE8F}" destId="{5ECFFF3D-3BEF-4D91-A97C-0E4B546BA0A6}" srcOrd="1" destOrd="7" presId="urn:microsoft.com/office/officeart/2005/8/layout/hList7"/>
    <dgm:cxn modelId="{6A8BD8CD-D48A-46C2-9F7D-D1786586F29F}" srcId="{A52997BC-8D5A-485E-9EAF-BC54C126DE32}" destId="{FB241977-A999-4113-A19A-B8C7E6127E7B}" srcOrd="9" destOrd="0" parTransId="{5C50D098-5B98-4635-AC10-593F80AED72B}" sibTransId="{A4951DD6-FC6B-4E77-AC3D-86409A8CC841}"/>
    <dgm:cxn modelId="{7D06AF59-32C7-4425-BFD6-18E71F97D504}" srcId="{A42AEEC5-BEC3-4C7E-A8DE-D9BA2F779487}" destId="{01804645-794C-4AA4-B411-8415FA3C37B2}" srcOrd="0" destOrd="0" parTransId="{DABB5207-9B5D-43A4-8113-781189081C9A}" sibTransId="{55607F27-BC57-4750-860D-1EB0BB7E300D}"/>
    <dgm:cxn modelId="{F68474D7-95D4-4973-A1DB-B666CDABE016}" srcId="{A52997BC-8D5A-485E-9EAF-BC54C126DE32}" destId="{00DB67FF-0B6A-42E9-937C-26FB536C987A}" srcOrd="3" destOrd="0" parTransId="{C7C2A38D-EE34-4EB9-A351-F4BF501E923F}" sibTransId="{FC6223D8-6D40-4E38-A274-83D6BCC8E049}"/>
    <dgm:cxn modelId="{6AA5D8F6-0EBF-4D73-8E6B-FF3907344F7A}" type="presOf" srcId="{01804645-794C-4AA4-B411-8415FA3C37B2}" destId="{247F8317-719E-49D6-820A-CD01082A56EB}" srcOrd="1" destOrd="1" presId="urn:microsoft.com/office/officeart/2005/8/layout/hList7"/>
    <dgm:cxn modelId="{FC81DC16-5588-4BFE-B0A3-24A2A41CE49D}" type="presOf" srcId="{82C50279-2C88-4767-910E-6E46045A0D07}" destId="{A049C9B5-3039-47D6-B334-F12513B7E40D}" srcOrd="0" destOrd="2" presId="urn:microsoft.com/office/officeart/2005/8/layout/hList7"/>
    <dgm:cxn modelId="{AB29025B-BBE0-44F0-8587-EFF950BAAF1E}" srcId="{6E05385F-B528-4D67-99BB-52F2D3E59652}" destId="{F72416B0-3D34-4248-AEA2-235715A1121E}" srcOrd="1" destOrd="0" parTransId="{759D4B83-9B3A-4D8C-A9EC-360FD8C16694}" sibTransId="{6BE08869-0A54-4B6F-AF53-B80B44074DBF}"/>
    <dgm:cxn modelId="{4C5C5894-6857-4D96-BF34-16397B6BACC6}" srcId="{6E05385F-B528-4D67-99BB-52F2D3E59652}" destId="{A52997BC-8D5A-485E-9EAF-BC54C126DE32}" srcOrd="2" destOrd="0" parTransId="{77717CDE-F68D-48E3-B6EE-A43DC34E0726}" sibTransId="{BB0F1C09-C994-4EF0-9EF1-371AE1C1C2D4}"/>
    <dgm:cxn modelId="{E669DB8D-05C8-48A7-9E65-C5D875DCFD9F}" type="presOf" srcId="{FB241977-A999-4113-A19A-B8C7E6127E7B}" destId="{5ECFFF3D-3BEF-4D91-A97C-0E4B546BA0A6}" srcOrd="1" destOrd="10" presId="urn:microsoft.com/office/officeart/2005/8/layout/hList7"/>
    <dgm:cxn modelId="{2EBC235E-4B0B-4465-9E40-8F8C2AD5E30A}" type="presOf" srcId="{F72416B0-3D34-4248-AEA2-235715A1121E}" destId="{129C0FD6-175B-4D86-BB23-52D321A026D5}" srcOrd="0" destOrd="0" presId="urn:microsoft.com/office/officeart/2005/8/layout/hList7"/>
    <dgm:cxn modelId="{56BC765B-4E39-41E9-8907-FA6D94BE9E5E}" srcId="{A52997BC-8D5A-485E-9EAF-BC54C126DE32}" destId="{5ECCCF7A-85ED-4109-91E1-4C6FD2D89869}" srcOrd="8" destOrd="0" parTransId="{521037BA-6834-4B56-8CEB-9A52E932F577}" sibTransId="{B72D0494-DCB6-4BA1-AD89-8BDF67800E52}"/>
    <dgm:cxn modelId="{A0ECBDF6-D4FE-4AAE-8BB3-D63275E126A8}" type="presOf" srcId="{A52997BC-8D5A-485E-9EAF-BC54C126DE32}" destId="{A049C9B5-3039-47D6-B334-F12513B7E40D}" srcOrd="0" destOrd="0" presId="urn:microsoft.com/office/officeart/2005/8/layout/hList7"/>
    <dgm:cxn modelId="{1A82E1BF-8540-4FFD-AD91-A040C2674D89}" type="presOf" srcId="{5ECCCF7A-85ED-4109-91E1-4C6FD2D89869}" destId="{5ECFFF3D-3BEF-4D91-A97C-0E4B546BA0A6}" srcOrd="1" destOrd="9" presId="urn:microsoft.com/office/officeart/2005/8/layout/hList7"/>
    <dgm:cxn modelId="{930CC4B4-C99D-45E7-BAE8-DBCE2635D067}" type="presParOf" srcId="{7A06E9BA-38C8-4E6F-B802-ED79B95AFABA}" destId="{7A8B94E4-9AF1-4768-A251-9221431E42C2}" srcOrd="0" destOrd="0" presId="urn:microsoft.com/office/officeart/2005/8/layout/hList7"/>
    <dgm:cxn modelId="{AE2ECC68-6859-45E1-A1A8-3B240A9AF874}" type="presParOf" srcId="{7A06E9BA-38C8-4E6F-B802-ED79B95AFABA}" destId="{404C1093-2C19-4505-BC31-02248CBF583F}" srcOrd="1" destOrd="0" presId="urn:microsoft.com/office/officeart/2005/8/layout/hList7"/>
    <dgm:cxn modelId="{8CAB45F3-7EA7-439C-9C4F-9EBAF64B1411}" type="presParOf" srcId="{404C1093-2C19-4505-BC31-02248CBF583F}" destId="{435A304B-DB06-4E5F-88AB-B0D1DF89619C}" srcOrd="0" destOrd="0" presId="urn:microsoft.com/office/officeart/2005/8/layout/hList7"/>
    <dgm:cxn modelId="{EFBD2E94-0917-4E27-BC90-CAF2824ABF84}" type="presParOf" srcId="{435A304B-DB06-4E5F-88AB-B0D1DF89619C}" destId="{60DD97AA-A353-415E-A989-E0BCEB6635F0}" srcOrd="0" destOrd="0" presId="urn:microsoft.com/office/officeart/2005/8/layout/hList7"/>
    <dgm:cxn modelId="{401957EF-A7C1-449B-BD25-E440B3286457}" type="presParOf" srcId="{435A304B-DB06-4E5F-88AB-B0D1DF89619C}" destId="{247F8317-719E-49D6-820A-CD01082A56EB}" srcOrd="1" destOrd="0" presId="urn:microsoft.com/office/officeart/2005/8/layout/hList7"/>
    <dgm:cxn modelId="{E3166996-8B22-4BDC-A59A-F53909B8ABB6}" type="presParOf" srcId="{435A304B-DB06-4E5F-88AB-B0D1DF89619C}" destId="{CAC43D61-DCCE-466D-9898-A90ADFCDC841}" srcOrd="2" destOrd="0" presId="urn:microsoft.com/office/officeart/2005/8/layout/hList7"/>
    <dgm:cxn modelId="{6BDB0E84-2082-4D5A-AE5C-F01DF6F73432}" type="presParOf" srcId="{435A304B-DB06-4E5F-88AB-B0D1DF89619C}" destId="{B648ACD0-80AB-4B8D-8A81-1444EF667597}" srcOrd="3" destOrd="0" presId="urn:microsoft.com/office/officeart/2005/8/layout/hList7"/>
    <dgm:cxn modelId="{EEE85A33-A2A9-46B7-92B8-BB4FCCFD19BC}" type="presParOf" srcId="{404C1093-2C19-4505-BC31-02248CBF583F}" destId="{AA54CF40-E2E5-47AC-AC66-59F97C3A98C7}" srcOrd="1" destOrd="0" presId="urn:microsoft.com/office/officeart/2005/8/layout/hList7"/>
    <dgm:cxn modelId="{BAA347F6-B0EE-42DB-B302-C3517364DC2D}" type="presParOf" srcId="{404C1093-2C19-4505-BC31-02248CBF583F}" destId="{BF0A661B-4EDA-457A-AF36-8D922309DA84}" srcOrd="2" destOrd="0" presId="urn:microsoft.com/office/officeart/2005/8/layout/hList7"/>
    <dgm:cxn modelId="{82A1BE6D-72AA-4997-8380-BB59BB4C9CB0}" type="presParOf" srcId="{BF0A661B-4EDA-457A-AF36-8D922309DA84}" destId="{129C0FD6-175B-4D86-BB23-52D321A026D5}" srcOrd="0" destOrd="0" presId="urn:microsoft.com/office/officeart/2005/8/layout/hList7"/>
    <dgm:cxn modelId="{2C0DE581-66C0-4497-BEF5-010746752CD2}" type="presParOf" srcId="{BF0A661B-4EDA-457A-AF36-8D922309DA84}" destId="{7AE8081E-7B42-4F43-9C83-AA23BBEB4ED7}" srcOrd="1" destOrd="0" presId="urn:microsoft.com/office/officeart/2005/8/layout/hList7"/>
    <dgm:cxn modelId="{4592E191-EFDE-4864-BB59-6893008DC348}" type="presParOf" srcId="{BF0A661B-4EDA-457A-AF36-8D922309DA84}" destId="{9A3A4ABA-C63B-4C33-B945-034515F90546}" srcOrd="2" destOrd="0" presId="urn:microsoft.com/office/officeart/2005/8/layout/hList7"/>
    <dgm:cxn modelId="{36C19C08-89AC-484C-8EFF-CC858C2E0FAC}" type="presParOf" srcId="{BF0A661B-4EDA-457A-AF36-8D922309DA84}" destId="{C21F420F-C2B4-450B-A23E-68303938CB65}" srcOrd="3" destOrd="0" presId="urn:microsoft.com/office/officeart/2005/8/layout/hList7"/>
    <dgm:cxn modelId="{A8617183-7E86-4127-9579-292EF121F958}" type="presParOf" srcId="{404C1093-2C19-4505-BC31-02248CBF583F}" destId="{34A6D2F0-218E-4F78-8531-1D4B1E00D30B}" srcOrd="3" destOrd="0" presId="urn:microsoft.com/office/officeart/2005/8/layout/hList7"/>
    <dgm:cxn modelId="{87CC57C5-35F7-4435-9742-62DD3B5DDCF7}" type="presParOf" srcId="{404C1093-2C19-4505-BC31-02248CBF583F}" destId="{DF7B8C92-6779-4FCC-9795-F5377C4357BC}" srcOrd="4" destOrd="0" presId="urn:microsoft.com/office/officeart/2005/8/layout/hList7"/>
    <dgm:cxn modelId="{F1195A8A-641D-48EE-9627-8F8555A357E9}" type="presParOf" srcId="{DF7B8C92-6779-4FCC-9795-F5377C4357BC}" destId="{A049C9B5-3039-47D6-B334-F12513B7E40D}" srcOrd="0" destOrd="0" presId="urn:microsoft.com/office/officeart/2005/8/layout/hList7"/>
    <dgm:cxn modelId="{F07CFB64-99B6-4456-9331-B1D38897EBFE}" type="presParOf" srcId="{DF7B8C92-6779-4FCC-9795-F5377C4357BC}" destId="{5ECFFF3D-3BEF-4D91-A97C-0E4B546BA0A6}" srcOrd="1" destOrd="0" presId="urn:microsoft.com/office/officeart/2005/8/layout/hList7"/>
    <dgm:cxn modelId="{0725D970-7950-4D53-A85B-092BACB89572}" type="presParOf" srcId="{DF7B8C92-6779-4FCC-9795-F5377C4357BC}" destId="{DBFD4422-D81B-4902-AE74-14CDB56C8BA3}" srcOrd="2" destOrd="0" presId="urn:microsoft.com/office/officeart/2005/8/layout/hList7"/>
    <dgm:cxn modelId="{E5113993-D6A2-4482-95F0-699154BD0F10}" type="presParOf" srcId="{DF7B8C92-6779-4FCC-9795-F5377C4357BC}" destId="{FDCBB63B-E60B-4260-A40F-28DDAC11DF4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FADDD9-1C4F-42B2-BB99-71B52D19C884}" type="doc">
      <dgm:prSet loTypeId="urn:microsoft.com/office/officeart/2005/8/layout/pList1" loCatId="list" qsTypeId="urn:microsoft.com/office/officeart/2005/8/quickstyle/simple1" qsCatId="simple" csTypeId="urn:microsoft.com/office/officeart/2005/8/colors/accent3_1" csCatId="accent3" phldr="1"/>
      <dgm:spPr/>
      <dgm:t>
        <a:bodyPr/>
        <a:lstStyle/>
        <a:p>
          <a:endParaRPr lang="ru-RU"/>
        </a:p>
      </dgm:t>
    </dgm:pt>
    <dgm:pt modelId="{3A21FC60-29F5-44ED-B72B-9F0FADF4B6BC}">
      <dgm:prSet custT="1"/>
      <dgm:spPr/>
      <dgm:t>
        <a:bodyPr/>
        <a:lstStyle/>
        <a:p>
          <a:pPr rtl="0"/>
          <a:r>
            <a:rPr lang="en-US" sz="900" b="1" dirty="0" smtClean="0">
              <a:latin typeface="Arial" panose="020B0604020202020204" pitchFamily="34" charset="0"/>
              <a:cs typeface="Arial" panose="020B0604020202020204" pitchFamily="34" charset="0"/>
            </a:rPr>
            <a:t>Commercial real estate</a:t>
          </a:r>
          <a:r>
            <a:rPr lang="en-US" sz="900" dirty="0" smtClean="0">
              <a:latin typeface="Arial" panose="020B0604020202020204" pitchFamily="34" charset="0"/>
              <a:cs typeface="Arial" panose="020B0604020202020204" pitchFamily="34" charset="0"/>
            </a:rPr>
            <a:t>: ready to use business center, office, trade /production/storage premises</a:t>
          </a:r>
          <a:endParaRPr lang="ru-RU" sz="900" dirty="0">
            <a:latin typeface="Arial" panose="020B0604020202020204" pitchFamily="34" charset="0"/>
            <a:cs typeface="Arial" panose="020B0604020202020204" pitchFamily="34" charset="0"/>
          </a:endParaRPr>
        </a:p>
      </dgm:t>
    </dgm:pt>
    <dgm:pt modelId="{D2D51EFC-2AB7-4831-B311-51150ADC8A44}" type="parTrans" cxnId="{EF206163-D4E7-479F-99D6-742122F8D00A}">
      <dgm:prSet/>
      <dgm:spPr/>
      <dgm:t>
        <a:bodyPr/>
        <a:lstStyle/>
        <a:p>
          <a:endParaRPr lang="ru-RU"/>
        </a:p>
      </dgm:t>
    </dgm:pt>
    <dgm:pt modelId="{7E236CED-DE96-4AF5-80BB-9E9EB431DFA3}" type="sibTrans" cxnId="{EF206163-D4E7-479F-99D6-742122F8D00A}">
      <dgm:prSet/>
      <dgm:spPr/>
      <dgm:t>
        <a:bodyPr/>
        <a:lstStyle/>
        <a:p>
          <a:endParaRPr lang="ru-RU"/>
        </a:p>
      </dgm:t>
    </dgm:pt>
    <dgm:pt modelId="{CFE9C34C-54C1-444E-9FFC-FEA2A93A281C}">
      <dgm:prSet custT="1"/>
      <dgm:spPr/>
      <dgm:t>
        <a:bodyPr/>
        <a:lstStyle/>
        <a:p>
          <a:pPr rtl="0"/>
          <a:r>
            <a:rPr lang="en-US" sz="900" b="1" dirty="0" smtClean="0">
              <a:latin typeface="Arial" panose="020B0604020202020204" pitchFamily="34" charset="0"/>
              <a:cs typeface="Arial" panose="020B0604020202020204" pitchFamily="34" charset="0"/>
            </a:rPr>
            <a:t>Heavy Machinery: </a:t>
          </a:r>
          <a:r>
            <a:rPr lang="en-US" sz="900" dirty="0" smtClean="0">
              <a:latin typeface="Arial" panose="020B0604020202020204" pitchFamily="34" charset="0"/>
              <a:cs typeface="Arial" panose="020B0604020202020204" pitchFamily="34" charset="0"/>
            </a:rPr>
            <a:t>mining/construction machinery, road construction equipment</a:t>
          </a:r>
          <a:endParaRPr lang="ru-RU" sz="900" dirty="0">
            <a:latin typeface="Arial" panose="020B0604020202020204" pitchFamily="34" charset="0"/>
            <a:cs typeface="Arial" panose="020B0604020202020204" pitchFamily="34" charset="0"/>
          </a:endParaRPr>
        </a:p>
      </dgm:t>
    </dgm:pt>
    <dgm:pt modelId="{AEE322E6-07F0-4448-A632-9348ED3375F6}" type="parTrans" cxnId="{9FB572E2-E5A0-4DE2-9632-BA84C29713EC}">
      <dgm:prSet/>
      <dgm:spPr/>
      <dgm:t>
        <a:bodyPr/>
        <a:lstStyle/>
        <a:p>
          <a:endParaRPr lang="ru-RU"/>
        </a:p>
      </dgm:t>
    </dgm:pt>
    <dgm:pt modelId="{6BF4A0D2-7118-4319-A37F-523777F1A08B}" type="sibTrans" cxnId="{9FB572E2-E5A0-4DE2-9632-BA84C29713EC}">
      <dgm:prSet/>
      <dgm:spPr/>
      <dgm:t>
        <a:bodyPr/>
        <a:lstStyle/>
        <a:p>
          <a:endParaRPr lang="ru-RU"/>
        </a:p>
      </dgm:t>
    </dgm:pt>
    <dgm:pt modelId="{41FE7746-1AA7-4278-8727-A280FACC2226}">
      <dgm:prSet custT="1"/>
      <dgm:spPr/>
      <dgm:t>
        <a:bodyPr/>
        <a:lstStyle/>
        <a:p>
          <a:pPr rtl="0"/>
          <a:r>
            <a:rPr lang="en-US" sz="900" b="1" dirty="0" smtClean="0">
              <a:latin typeface="Arial" panose="020B0604020202020204" pitchFamily="34" charset="0"/>
              <a:cs typeface="Arial" panose="020B0604020202020204" pitchFamily="34" charset="0"/>
            </a:rPr>
            <a:t>Production equipment: </a:t>
          </a:r>
          <a:r>
            <a:rPr lang="en-US" sz="900" dirty="0" smtClean="0">
              <a:latin typeface="Arial" panose="020B0604020202020204" pitchFamily="34" charset="0"/>
              <a:cs typeface="Arial" panose="020B0604020202020204" pitchFamily="34" charset="0"/>
            </a:rPr>
            <a:t>production line, crushing and screening plant, concrete mixers, cement silos</a:t>
          </a:r>
          <a:endParaRPr lang="ru-RU" sz="900" dirty="0">
            <a:latin typeface="Arial" panose="020B0604020202020204" pitchFamily="34" charset="0"/>
            <a:cs typeface="Arial" panose="020B0604020202020204" pitchFamily="34" charset="0"/>
          </a:endParaRPr>
        </a:p>
      </dgm:t>
    </dgm:pt>
    <dgm:pt modelId="{4ACA9056-F0F4-43CB-8BEC-E7C6495600A1}" type="parTrans" cxnId="{B60FA3A4-2683-453F-B3D5-EF85876D471F}">
      <dgm:prSet/>
      <dgm:spPr/>
      <dgm:t>
        <a:bodyPr/>
        <a:lstStyle/>
        <a:p>
          <a:endParaRPr lang="ru-RU"/>
        </a:p>
      </dgm:t>
    </dgm:pt>
    <dgm:pt modelId="{BF70F8D7-C98D-46DD-9319-690213783F20}" type="sibTrans" cxnId="{B60FA3A4-2683-453F-B3D5-EF85876D471F}">
      <dgm:prSet/>
      <dgm:spPr/>
      <dgm:t>
        <a:bodyPr/>
        <a:lstStyle/>
        <a:p>
          <a:endParaRPr lang="ru-RU"/>
        </a:p>
      </dgm:t>
    </dgm:pt>
    <dgm:pt modelId="{B131BBEE-CE49-4DC7-B80F-C43772F2F018}">
      <dgm:prSet custT="1"/>
      <dgm:spPr/>
      <dgm:t>
        <a:bodyPr/>
        <a:lstStyle/>
        <a:p>
          <a:pPr rtl="0"/>
          <a:r>
            <a:rPr lang="en-US" sz="900" b="1" dirty="0" smtClean="0">
              <a:latin typeface="Arial" panose="020B0604020202020204" pitchFamily="34" charset="0"/>
              <a:cs typeface="Arial" panose="020B0604020202020204" pitchFamily="34" charset="0"/>
            </a:rPr>
            <a:t>Transportation equipment:</a:t>
          </a:r>
          <a:r>
            <a:rPr lang="en-US" sz="900" dirty="0" smtClean="0">
              <a:latin typeface="Arial" panose="020B0604020202020204" pitchFamily="34" charset="0"/>
              <a:cs typeface="Arial" panose="020B0604020202020204" pitchFamily="34" charset="0"/>
            </a:rPr>
            <a:t> trucks, trailers, busses, mini-buses, commercial vehicles, company corporate cars</a:t>
          </a:r>
          <a:endParaRPr lang="ru-RU" sz="900" dirty="0">
            <a:latin typeface="Arial" panose="020B0604020202020204" pitchFamily="34" charset="0"/>
            <a:cs typeface="Arial" panose="020B0604020202020204" pitchFamily="34" charset="0"/>
          </a:endParaRPr>
        </a:p>
      </dgm:t>
    </dgm:pt>
    <dgm:pt modelId="{A2B10331-001B-49EF-BDD2-18F2F7319809}" type="parTrans" cxnId="{6F331F77-A8DD-4EDD-BEDF-12590FB9F8DC}">
      <dgm:prSet/>
      <dgm:spPr/>
      <dgm:t>
        <a:bodyPr/>
        <a:lstStyle/>
        <a:p>
          <a:endParaRPr lang="ru-RU"/>
        </a:p>
      </dgm:t>
    </dgm:pt>
    <dgm:pt modelId="{108D339C-4586-4EC5-99C6-C9DD273D48C0}" type="sibTrans" cxnId="{6F331F77-A8DD-4EDD-BEDF-12590FB9F8DC}">
      <dgm:prSet/>
      <dgm:spPr/>
      <dgm:t>
        <a:bodyPr/>
        <a:lstStyle/>
        <a:p>
          <a:endParaRPr lang="ru-RU"/>
        </a:p>
      </dgm:t>
    </dgm:pt>
    <dgm:pt modelId="{EC33703F-3E19-419C-8F89-D06CDD00E4A1}">
      <dgm:prSet custT="1"/>
      <dgm:spPr/>
      <dgm:t>
        <a:bodyPr/>
        <a:lstStyle/>
        <a:p>
          <a:pPr rtl="0"/>
          <a:r>
            <a:rPr lang="en-US" sz="900" b="1" dirty="0" smtClean="0">
              <a:latin typeface="Arial" panose="020B0604020202020204" pitchFamily="34" charset="0"/>
              <a:cs typeface="Arial" panose="020B0604020202020204" pitchFamily="34" charset="0"/>
            </a:rPr>
            <a:t>Medical equipment: </a:t>
          </a:r>
          <a:r>
            <a:rPr lang="en-US" sz="900" dirty="0" smtClean="0">
              <a:latin typeface="Arial" panose="020B0604020202020204" pitchFamily="34" charset="0"/>
              <a:cs typeface="Arial" panose="020B0604020202020204" pitchFamily="34" charset="0"/>
            </a:rPr>
            <a:t>MRT devices, computer tomography and other</a:t>
          </a:r>
          <a:endParaRPr lang="ru-RU" sz="900" dirty="0">
            <a:latin typeface="Arial" panose="020B0604020202020204" pitchFamily="34" charset="0"/>
            <a:cs typeface="Arial" panose="020B0604020202020204" pitchFamily="34" charset="0"/>
          </a:endParaRPr>
        </a:p>
      </dgm:t>
    </dgm:pt>
    <dgm:pt modelId="{D82A4C8F-9032-4768-ADC7-219AD3A8F16E}" type="parTrans" cxnId="{5F34AB8A-8D8A-40BC-BE2B-6CA4BEE90B0E}">
      <dgm:prSet/>
      <dgm:spPr/>
      <dgm:t>
        <a:bodyPr/>
        <a:lstStyle/>
        <a:p>
          <a:endParaRPr lang="ru-RU"/>
        </a:p>
      </dgm:t>
    </dgm:pt>
    <dgm:pt modelId="{D3BFD40E-1556-4B3C-8BBB-B1F6668E4DA3}" type="sibTrans" cxnId="{5F34AB8A-8D8A-40BC-BE2B-6CA4BEE90B0E}">
      <dgm:prSet/>
      <dgm:spPr/>
      <dgm:t>
        <a:bodyPr/>
        <a:lstStyle/>
        <a:p>
          <a:endParaRPr lang="ru-RU"/>
        </a:p>
      </dgm:t>
    </dgm:pt>
    <dgm:pt modelId="{3A2380C0-45F8-421F-A2A7-53D6E37C84E7}">
      <dgm:prSet custT="1"/>
      <dgm:spPr/>
      <dgm:t>
        <a:bodyPr/>
        <a:lstStyle/>
        <a:p>
          <a:pPr rtl="0"/>
          <a:r>
            <a:rPr lang="en-US" sz="900" b="1" dirty="0" smtClean="0">
              <a:latin typeface="Arial" panose="020B0604020202020204" pitchFamily="34" charset="0"/>
              <a:cs typeface="Arial" panose="020B0604020202020204" pitchFamily="34" charset="0"/>
            </a:rPr>
            <a:t>Industrial equipment: </a:t>
          </a:r>
          <a:r>
            <a:rPr lang="en-US" sz="900" dirty="0" smtClean="0">
              <a:latin typeface="Arial" panose="020B0604020202020204" pitchFamily="34" charset="0"/>
              <a:cs typeface="Arial" panose="020B0604020202020204" pitchFamily="34" charset="0"/>
            </a:rPr>
            <a:t>forklifts, High-rise electric stackers, rich-tracks, </a:t>
          </a:r>
          <a:r>
            <a:rPr lang="en-US" sz="900" dirty="0" err="1" smtClean="0">
              <a:solidFill>
                <a:schemeClr val="tx1"/>
              </a:solidFill>
              <a:latin typeface="Arial" panose="020B0604020202020204" pitchFamily="34" charset="0"/>
              <a:cs typeface="Arial" panose="020B0604020202020204" pitchFamily="34" charset="0"/>
            </a:rPr>
            <a:t>mani</a:t>
          </a:r>
          <a:r>
            <a:rPr lang="en-US" sz="900" dirty="0" smtClean="0">
              <a:solidFill>
                <a:schemeClr val="tx1"/>
              </a:solidFill>
              <a:latin typeface="Arial" panose="020B0604020202020204" pitchFamily="34" charset="0"/>
              <a:cs typeface="Arial" panose="020B0604020202020204" pitchFamily="34" charset="0"/>
            </a:rPr>
            <a:t> </a:t>
          </a:r>
          <a:r>
            <a:rPr lang="en-US" sz="900" dirty="0" err="1" smtClean="0">
              <a:latin typeface="Arial" panose="020B0604020202020204" pitchFamily="34" charset="0"/>
              <a:cs typeface="Arial" panose="020B0604020202020204" pitchFamily="34" charset="0"/>
            </a:rPr>
            <a:t>scopic</a:t>
          </a:r>
          <a:r>
            <a:rPr lang="en-US" sz="900" dirty="0" smtClean="0">
              <a:latin typeface="Arial" panose="020B0604020202020204" pitchFamily="34" charset="0"/>
              <a:cs typeface="Arial" panose="020B0604020202020204" pitchFamily="34" charset="0"/>
            </a:rPr>
            <a:t>-telescopic handler, Manitou-forklift trucks</a:t>
          </a:r>
          <a:endParaRPr lang="ru-RU" sz="900" dirty="0">
            <a:latin typeface="Arial" panose="020B0604020202020204" pitchFamily="34" charset="0"/>
            <a:cs typeface="Arial" panose="020B0604020202020204" pitchFamily="34" charset="0"/>
          </a:endParaRPr>
        </a:p>
      </dgm:t>
    </dgm:pt>
    <dgm:pt modelId="{A0DB983F-BF04-4D50-B926-ACE7128AF704}" type="parTrans" cxnId="{1B7D0EB1-E828-40BF-8775-63A21C930504}">
      <dgm:prSet/>
      <dgm:spPr/>
      <dgm:t>
        <a:bodyPr/>
        <a:lstStyle/>
        <a:p>
          <a:endParaRPr lang="ru-RU"/>
        </a:p>
      </dgm:t>
    </dgm:pt>
    <dgm:pt modelId="{59263306-A7B6-43EB-ABAC-1E36D5C29DC9}" type="sibTrans" cxnId="{1B7D0EB1-E828-40BF-8775-63A21C930504}">
      <dgm:prSet/>
      <dgm:spPr/>
      <dgm:t>
        <a:bodyPr/>
        <a:lstStyle/>
        <a:p>
          <a:endParaRPr lang="ru-RU"/>
        </a:p>
      </dgm:t>
    </dgm:pt>
    <dgm:pt modelId="{0D1D2603-C253-4EF1-8938-58ECC52ACA35}">
      <dgm:prSet custT="1"/>
      <dgm:spPr/>
      <dgm:t>
        <a:bodyPr/>
        <a:lstStyle/>
        <a:p>
          <a:pPr rtl="0"/>
          <a:r>
            <a:rPr lang="en-US" sz="900" b="1" dirty="0" smtClean="0">
              <a:latin typeface="Arial" panose="020B0604020202020204" pitchFamily="34" charset="0"/>
              <a:cs typeface="Arial" panose="020B0604020202020204" pitchFamily="34" charset="0"/>
            </a:rPr>
            <a:t>Agricultural equipment: </a:t>
          </a:r>
          <a:r>
            <a:rPr lang="en-US" sz="900" dirty="0" smtClean="0">
              <a:latin typeface="Arial" panose="020B0604020202020204" pitchFamily="34" charset="0"/>
              <a:cs typeface="Arial" panose="020B0604020202020204" pitchFamily="34" charset="0"/>
            </a:rPr>
            <a:t>combine harvesters, tractors</a:t>
          </a:r>
          <a:endParaRPr lang="ru-RU" sz="900" dirty="0">
            <a:latin typeface="Arial" panose="020B0604020202020204" pitchFamily="34" charset="0"/>
            <a:cs typeface="Arial" panose="020B0604020202020204" pitchFamily="34" charset="0"/>
          </a:endParaRPr>
        </a:p>
      </dgm:t>
    </dgm:pt>
    <dgm:pt modelId="{03D89CB9-7D99-41B0-A8A1-7F7DCB9F5967}" type="parTrans" cxnId="{DAE71A65-7040-4094-AC63-9DD069968EA2}">
      <dgm:prSet/>
      <dgm:spPr/>
      <dgm:t>
        <a:bodyPr/>
        <a:lstStyle/>
        <a:p>
          <a:endParaRPr lang="ru-RU"/>
        </a:p>
      </dgm:t>
    </dgm:pt>
    <dgm:pt modelId="{8E1BC70A-8E3E-492F-8348-C89EBA39CFFC}" type="sibTrans" cxnId="{DAE71A65-7040-4094-AC63-9DD069968EA2}">
      <dgm:prSet/>
      <dgm:spPr/>
      <dgm:t>
        <a:bodyPr/>
        <a:lstStyle/>
        <a:p>
          <a:endParaRPr lang="ru-RU"/>
        </a:p>
      </dgm:t>
    </dgm:pt>
    <dgm:pt modelId="{6B83CE4C-82D8-4017-8CDB-F69C9EE75A45}">
      <dgm:prSet custT="1"/>
      <dgm:spPr/>
      <dgm:t>
        <a:bodyPr/>
        <a:lstStyle/>
        <a:p>
          <a:pPr rtl="0"/>
          <a:r>
            <a:rPr lang="en-US" sz="900" b="1" dirty="0" smtClean="0">
              <a:latin typeface="Arial" panose="020B0604020202020204" pitchFamily="34" charset="0"/>
              <a:cs typeface="Arial" panose="020B0604020202020204" pitchFamily="34" charset="0"/>
            </a:rPr>
            <a:t>Power systems: </a:t>
          </a:r>
          <a:r>
            <a:rPr lang="en-US" sz="900" dirty="0" smtClean="0">
              <a:latin typeface="Arial" panose="020B0604020202020204" pitchFamily="34" charset="0"/>
              <a:cs typeface="Arial" panose="020B0604020202020204" pitchFamily="34" charset="0"/>
            </a:rPr>
            <a:t>diesel and electric air compressors, diesel power plants, heating, ventilation and air conditioning</a:t>
          </a:r>
          <a:endParaRPr lang="ru-RU" sz="900" dirty="0">
            <a:latin typeface="Arial" panose="020B0604020202020204" pitchFamily="34" charset="0"/>
            <a:cs typeface="Arial" panose="020B0604020202020204" pitchFamily="34" charset="0"/>
          </a:endParaRPr>
        </a:p>
      </dgm:t>
    </dgm:pt>
    <dgm:pt modelId="{1A086EFC-0D92-48F3-9964-5156CA19D399}" type="parTrans" cxnId="{31B53D13-988E-4B9F-9004-A6E6ADA70634}">
      <dgm:prSet/>
      <dgm:spPr/>
      <dgm:t>
        <a:bodyPr/>
        <a:lstStyle/>
        <a:p>
          <a:endParaRPr lang="ru-RU"/>
        </a:p>
      </dgm:t>
    </dgm:pt>
    <dgm:pt modelId="{899AD514-62C9-421B-9A32-862184EBB4C8}" type="sibTrans" cxnId="{31B53D13-988E-4B9F-9004-A6E6ADA70634}">
      <dgm:prSet/>
      <dgm:spPr/>
      <dgm:t>
        <a:bodyPr/>
        <a:lstStyle/>
        <a:p>
          <a:endParaRPr lang="ru-RU"/>
        </a:p>
      </dgm:t>
    </dgm:pt>
    <dgm:pt modelId="{EF40777D-0686-4FFA-B21A-915A8D9BE31D}">
      <dgm:prSet custT="1"/>
      <dgm:spPr/>
      <dgm:t>
        <a:bodyPr/>
        <a:lstStyle/>
        <a:p>
          <a:pPr rtl="0"/>
          <a:r>
            <a:rPr lang="en-US" sz="900" b="1" dirty="0" smtClean="0">
              <a:latin typeface="Arial" panose="020B0604020202020204" pitchFamily="34" charset="0"/>
              <a:cs typeface="Arial" panose="020B0604020202020204" pitchFamily="34" charset="0"/>
            </a:rPr>
            <a:t>Other: </a:t>
          </a:r>
          <a:r>
            <a:rPr lang="en-US" sz="900" dirty="0" smtClean="0">
              <a:latin typeface="Arial" panose="020B0604020202020204" pitchFamily="34" charset="0"/>
              <a:cs typeface="Arial" panose="020B0604020202020204" pitchFamily="34" charset="0"/>
            </a:rPr>
            <a:t>peripheral equipment, kitchen equipment, furniture</a:t>
          </a:r>
          <a:endParaRPr lang="ru-RU" sz="900" dirty="0">
            <a:latin typeface="Arial" panose="020B0604020202020204" pitchFamily="34" charset="0"/>
            <a:cs typeface="Arial" panose="020B0604020202020204" pitchFamily="34" charset="0"/>
          </a:endParaRPr>
        </a:p>
      </dgm:t>
    </dgm:pt>
    <dgm:pt modelId="{2E7CDB53-D269-4D57-A365-764A02A49D14}" type="parTrans" cxnId="{20D91978-A664-4C0D-852D-5F612AEC15AC}">
      <dgm:prSet/>
      <dgm:spPr/>
      <dgm:t>
        <a:bodyPr/>
        <a:lstStyle/>
        <a:p>
          <a:endParaRPr lang="ru-RU"/>
        </a:p>
      </dgm:t>
    </dgm:pt>
    <dgm:pt modelId="{D4ED489B-3C6D-4C3B-AEDA-FBA40245560D}" type="sibTrans" cxnId="{20D91978-A664-4C0D-852D-5F612AEC15AC}">
      <dgm:prSet/>
      <dgm:spPr/>
      <dgm:t>
        <a:bodyPr/>
        <a:lstStyle/>
        <a:p>
          <a:endParaRPr lang="ru-RU"/>
        </a:p>
      </dgm:t>
    </dgm:pt>
    <dgm:pt modelId="{E69164F6-CA7E-4FD8-9B1B-56EA9B979990}" type="pres">
      <dgm:prSet presAssocID="{A3FADDD9-1C4F-42B2-BB99-71B52D19C884}" presName="Name0" presStyleCnt="0">
        <dgm:presLayoutVars>
          <dgm:dir/>
          <dgm:resizeHandles val="exact"/>
        </dgm:presLayoutVars>
      </dgm:prSet>
      <dgm:spPr/>
      <dgm:t>
        <a:bodyPr/>
        <a:lstStyle/>
        <a:p>
          <a:endParaRPr lang="ru-RU"/>
        </a:p>
      </dgm:t>
    </dgm:pt>
    <dgm:pt modelId="{5F37BF71-F762-4E46-BE3A-D0F144789627}" type="pres">
      <dgm:prSet presAssocID="{3A21FC60-29F5-44ED-B72B-9F0FADF4B6BC}" presName="compNode" presStyleCnt="0"/>
      <dgm:spPr/>
    </dgm:pt>
    <dgm:pt modelId="{E5EEC608-ECD4-46EF-9927-F3DD0FD10095}" type="pres">
      <dgm:prSet presAssocID="{3A21FC60-29F5-44ED-B72B-9F0FADF4B6BC}" presName="pictRect" presStyleLbl="node1" presStyleIdx="0" presStyleCnt="9"/>
      <dgm:spPr>
        <a:blipFill rotWithShape="1">
          <a:blip xmlns:r="http://schemas.openxmlformats.org/officeDocument/2006/relationships" r:embed="rId1"/>
          <a:stretch>
            <a:fillRect/>
          </a:stretch>
        </a:blipFill>
      </dgm:spPr>
    </dgm:pt>
    <dgm:pt modelId="{40FDF852-0715-4364-8A35-70959915BA6F}" type="pres">
      <dgm:prSet presAssocID="{3A21FC60-29F5-44ED-B72B-9F0FADF4B6BC}" presName="textRect" presStyleLbl="revTx" presStyleIdx="0" presStyleCnt="9">
        <dgm:presLayoutVars>
          <dgm:bulletEnabled val="1"/>
        </dgm:presLayoutVars>
      </dgm:prSet>
      <dgm:spPr/>
      <dgm:t>
        <a:bodyPr/>
        <a:lstStyle/>
        <a:p>
          <a:endParaRPr lang="ru-RU"/>
        </a:p>
      </dgm:t>
    </dgm:pt>
    <dgm:pt modelId="{48187E99-0501-4FB6-A4D2-C22351D85D54}" type="pres">
      <dgm:prSet presAssocID="{7E236CED-DE96-4AF5-80BB-9E9EB431DFA3}" presName="sibTrans" presStyleLbl="sibTrans2D1" presStyleIdx="0" presStyleCnt="0"/>
      <dgm:spPr/>
      <dgm:t>
        <a:bodyPr/>
        <a:lstStyle/>
        <a:p>
          <a:endParaRPr lang="ru-RU"/>
        </a:p>
      </dgm:t>
    </dgm:pt>
    <dgm:pt modelId="{430754AB-C231-4493-BD50-286260D5113A}" type="pres">
      <dgm:prSet presAssocID="{CFE9C34C-54C1-444E-9FFC-FEA2A93A281C}" presName="compNode" presStyleCnt="0"/>
      <dgm:spPr/>
    </dgm:pt>
    <dgm:pt modelId="{CD846553-1C1F-45FF-8607-693E38575626}" type="pres">
      <dgm:prSet presAssocID="{CFE9C34C-54C1-444E-9FFC-FEA2A93A281C}" presName="pictRect" presStyleLbl="node1" presStyleIdx="1" presStyleCnt="9"/>
      <dgm:spPr>
        <a:blipFill rotWithShape="1">
          <a:blip xmlns:r="http://schemas.openxmlformats.org/officeDocument/2006/relationships" r:embed="rId2"/>
          <a:stretch>
            <a:fillRect/>
          </a:stretch>
        </a:blipFill>
      </dgm:spPr>
    </dgm:pt>
    <dgm:pt modelId="{DE9FE62F-C25D-4837-8898-4669D55F46E0}" type="pres">
      <dgm:prSet presAssocID="{CFE9C34C-54C1-444E-9FFC-FEA2A93A281C}" presName="textRect" presStyleLbl="revTx" presStyleIdx="1" presStyleCnt="9">
        <dgm:presLayoutVars>
          <dgm:bulletEnabled val="1"/>
        </dgm:presLayoutVars>
      </dgm:prSet>
      <dgm:spPr/>
      <dgm:t>
        <a:bodyPr/>
        <a:lstStyle/>
        <a:p>
          <a:endParaRPr lang="ru-RU"/>
        </a:p>
      </dgm:t>
    </dgm:pt>
    <dgm:pt modelId="{4DA6B327-4E66-47D6-85E5-B0A080668182}" type="pres">
      <dgm:prSet presAssocID="{6BF4A0D2-7118-4319-A37F-523777F1A08B}" presName="sibTrans" presStyleLbl="sibTrans2D1" presStyleIdx="0" presStyleCnt="0"/>
      <dgm:spPr/>
      <dgm:t>
        <a:bodyPr/>
        <a:lstStyle/>
        <a:p>
          <a:endParaRPr lang="ru-RU"/>
        </a:p>
      </dgm:t>
    </dgm:pt>
    <dgm:pt modelId="{A7374231-8A6B-4391-A62E-4A1D986CD57F}" type="pres">
      <dgm:prSet presAssocID="{41FE7746-1AA7-4278-8727-A280FACC2226}" presName="compNode" presStyleCnt="0"/>
      <dgm:spPr/>
    </dgm:pt>
    <dgm:pt modelId="{DE1B9B9E-74BD-49C7-B522-B62E9D587539}" type="pres">
      <dgm:prSet presAssocID="{41FE7746-1AA7-4278-8727-A280FACC2226}" presName="pictRect" presStyleLbl="node1" presStyleIdx="2" presStyleCnt="9"/>
      <dgm:spPr>
        <a:blipFill rotWithShape="1">
          <a:blip xmlns:r="http://schemas.openxmlformats.org/officeDocument/2006/relationships" r:embed="rId3"/>
          <a:stretch>
            <a:fillRect/>
          </a:stretch>
        </a:blipFill>
      </dgm:spPr>
      <dgm:t>
        <a:bodyPr/>
        <a:lstStyle/>
        <a:p>
          <a:endParaRPr lang="ru-RU"/>
        </a:p>
      </dgm:t>
    </dgm:pt>
    <dgm:pt modelId="{C8D5B613-7402-4EDF-B786-0627E837CC93}" type="pres">
      <dgm:prSet presAssocID="{41FE7746-1AA7-4278-8727-A280FACC2226}" presName="textRect" presStyleLbl="revTx" presStyleIdx="2" presStyleCnt="9">
        <dgm:presLayoutVars>
          <dgm:bulletEnabled val="1"/>
        </dgm:presLayoutVars>
      </dgm:prSet>
      <dgm:spPr/>
      <dgm:t>
        <a:bodyPr/>
        <a:lstStyle/>
        <a:p>
          <a:endParaRPr lang="ru-RU"/>
        </a:p>
      </dgm:t>
    </dgm:pt>
    <dgm:pt modelId="{129C812B-EE12-4EE3-8274-226D3F3D7922}" type="pres">
      <dgm:prSet presAssocID="{BF70F8D7-C98D-46DD-9319-690213783F20}" presName="sibTrans" presStyleLbl="sibTrans2D1" presStyleIdx="0" presStyleCnt="0"/>
      <dgm:spPr/>
      <dgm:t>
        <a:bodyPr/>
        <a:lstStyle/>
        <a:p>
          <a:endParaRPr lang="ru-RU"/>
        </a:p>
      </dgm:t>
    </dgm:pt>
    <dgm:pt modelId="{8FB1E210-7B48-4D4C-A09B-197235F69736}" type="pres">
      <dgm:prSet presAssocID="{B131BBEE-CE49-4DC7-B80F-C43772F2F018}" presName="compNode" presStyleCnt="0"/>
      <dgm:spPr/>
    </dgm:pt>
    <dgm:pt modelId="{8CF290F3-39F7-4F47-B125-9620408B3174}" type="pres">
      <dgm:prSet presAssocID="{B131BBEE-CE49-4DC7-B80F-C43772F2F018}" presName="pictRect" presStyleLbl="node1" presStyleIdx="3" presStyleCnt="9"/>
      <dgm:spPr>
        <a:blipFill rotWithShape="1">
          <a:blip xmlns:r="http://schemas.openxmlformats.org/officeDocument/2006/relationships" r:embed="rId4"/>
          <a:stretch>
            <a:fillRect/>
          </a:stretch>
        </a:blipFill>
      </dgm:spPr>
    </dgm:pt>
    <dgm:pt modelId="{FB0F9876-9DF8-45FE-88A0-E02092D71234}" type="pres">
      <dgm:prSet presAssocID="{B131BBEE-CE49-4DC7-B80F-C43772F2F018}" presName="textRect" presStyleLbl="revTx" presStyleIdx="3" presStyleCnt="9">
        <dgm:presLayoutVars>
          <dgm:bulletEnabled val="1"/>
        </dgm:presLayoutVars>
      </dgm:prSet>
      <dgm:spPr/>
      <dgm:t>
        <a:bodyPr/>
        <a:lstStyle/>
        <a:p>
          <a:endParaRPr lang="ru-RU"/>
        </a:p>
      </dgm:t>
    </dgm:pt>
    <dgm:pt modelId="{5DD19C74-7B02-413D-9E35-354ABAF9F8EA}" type="pres">
      <dgm:prSet presAssocID="{108D339C-4586-4EC5-99C6-C9DD273D48C0}" presName="sibTrans" presStyleLbl="sibTrans2D1" presStyleIdx="0" presStyleCnt="0"/>
      <dgm:spPr/>
      <dgm:t>
        <a:bodyPr/>
        <a:lstStyle/>
        <a:p>
          <a:endParaRPr lang="ru-RU"/>
        </a:p>
      </dgm:t>
    </dgm:pt>
    <dgm:pt modelId="{9B3B2C14-985F-49B5-9DC6-CD2C0441C53F}" type="pres">
      <dgm:prSet presAssocID="{EC33703F-3E19-419C-8F89-D06CDD00E4A1}" presName="compNode" presStyleCnt="0"/>
      <dgm:spPr/>
    </dgm:pt>
    <dgm:pt modelId="{5FEBC127-36B9-41ED-8194-AD20346C0865}" type="pres">
      <dgm:prSet presAssocID="{EC33703F-3E19-419C-8F89-D06CDD00E4A1}" presName="pictRect" presStyleLbl="node1" presStyleIdx="4" presStyleCnt="9"/>
      <dgm:spPr>
        <a:blipFill rotWithShape="1">
          <a:blip xmlns:r="http://schemas.openxmlformats.org/officeDocument/2006/relationships" r:embed="rId5"/>
          <a:stretch>
            <a:fillRect/>
          </a:stretch>
        </a:blipFill>
      </dgm:spPr>
    </dgm:pt>
    <dgm:pt modelId="{2CE0A830-A317-4833-9758-4B6F645596A1}" type="pres">
      <dgm:prSet presAssocID="{EC33703F-3E19-419C-8F89-D06CDD00E4A1}" presName="textRect" presStyleLbl="revTx" presStyleIdx="4" presStyleCnt="9">
        <dgm:presLayoutVars>
          <dgm:bulletEnabled val="1"/>
        </dgm:presLayoutVars>
      </dgm:prSet>
      <dgm:spPr/>
      <dgm:t>
        <a:bodyPr/>
        <a:lstStyle/>
        <a:p>
          <a:endParaRPr lang="ru-RU"/>
        </a:p>
      </dgm:t>
    </dgm:pt>
    <dgm:pt modelId="{63D10365-35D3-4627-A862-BBADD7CB9310}" type="pres">
      <dgm:prSet presAssocID="{D3BFD40E-1556-4B3C-8BBB-B1F6668E4DA3}" presName="sibTrans" presStyleLbl="sibTrans2D1" presStyleIdx="0" presStyleCnt="0"/>
      <dgm:spPr/>
      <dgm:t>
        <a:bodyPr/>
        <a:lstStyle/>
        <a:p>
          <a:endParaRPr lang="ru-RU"/>
        </a:p>
      </dgm:t>
    </dgm:pt>
    <dgm:pt modelId="{4B858DCF-6668-4E21-AEFD-E97DCF5F6839}" type="pres">
      <dgm:prSet presAssocID="{3A2380C0-45F8-421F-A2A7-53D6E37C84E7}" presName="compNode" presStyleCnt="0"/>
      <dgm:spPr/>
    </dgm:pt>
    <dgm:pt modelId="{834D46C1-8F0D-4458-AE4B-E439BF9054FE}" type="pres">
      <dgm:prSet presAssocID="{3A2380C0-45F8-421F-A2A7-53D6E37C84E7}" presName="pictRect" presStyleLbl="node1" presStyleIdx="5" presStyleCnt="9"/>
      <dgm:spPr>
        <a:blipFill rotWithShape="1">
          <a:blip xmlns:r="http://schemas.openxmlformats.org/officeDocument/2006/relationships" r:embed="rId6"/>
          <a:stretch>
            <a:fillRect/>
          </a:stretch>
        </a:blipFill>
      </dgm:spPr>
      <dgm:t>
        <a:bodyPr/>
        <a:lstStyle/>
        <a:p>
          <a:endParaRPr lang="ru-RU"/>
        </a:p>
      </dgm:t>
    </dgm:pt>
    <dgm:pt modelId="{2C6AC380-4F64-402F-8BBF-8ABA5F815C93}" type="pres">
      <dgm:prSet presAssocID="{3A2380C0-45F8-421F-A2A7-53D6E37C84E7}" presName="textRect" presStyleLbl="revTx" presStyleIdx="5" presStyleCnt="9">
        <dgm:presLayoutVars>
          <dgm:bulletEnabled val="1"/>
        </dgm:presLayoutVars>
      </dgm:prSet>
      <dgm:spPr/>
      <dgm:t>
        <a:bodyPr/>
        <a:lstStyle/>
        <a:p>
          <a:endParaRPr lang="ru-RU"/>
        </a:p>
      </dgm:t>
    </dgm:pt>
    <dgm:pt modelId="{1764A943-284C-4757-A6BF-2D4715C04056}" type="pres">
      <dgm:prSet presAssocID="{59263306-A7B6-43EB-ABAC-1E36D5C29DC9}" presName="sibTrans" presStyleLbl="sibTrans2D1" presStyleIdx="0" presStyleCnt="0"/>
      <dgm:spPr/>
      <dgm:t>
        <a:bodyPr/>
        <a:lstStyle/>
        <a:p>
          <a:endParaRPr lang="ru-RU"/>
        </a:p>
      </dgm:t>
    </dgm:pt>
    <dgm:pt modelId="{B8C7AE8E-70FC-42A5-8A71-FC315CB22229}" type="pres">
      <dgm:prSet presAssocID="{0D1D2603-C253-4EF1-8938-58ECC52ACA35}" presName="compNode" presStyleCnt="0"/>
      <dgm:spPr/>
    </dgm:pt>
    <dgm:pt modelId="{9DA4BB83-A3B3-48CB-BF06-580BA85A84A7}" type="pres">
      <dgm:prSet presAssocID="{0D1D2603-C253-4EF1-8938-58ECC52ACA35}" presName="pictRect" presStyleLbl="node1" presStyleIdx="6" presStyleCnt="9"/>
      <dgm:spPr>
        <a:blipFill rotWithShape="1">
          <a:blip xmlns:r="http://schemas.openxmlformats.org/officeDocument/2006/relationships" r:embed="rId7"/>
          <a:stretch>
            <a:fillRect/>
          </a:stretch>
        </a:blipFill>
      </dgm:spPr>
    </dgm:pt>
    <dgm:pt modelId="{AE9981DB-13C8-48F1-82E4-FBE7BF318002}" type="pres">
      <dgm:prSet presAssocID="{0D1D2603-C253-4EF1-8938-58ECC52ACA35}" presName="textRect" presStyleLbl="revTx" presStyleIdx="6" presStyleCnt="9">
        <dgm:presLayoutVars>
          <dgm:bulletEnabled val="1"/>
        </dgm:presLayoutVars>
      </dgm:prSet>
      <dgm:spPr/>
      <dgm:t>
        <a:bodyPr/>
        <a:lstStyle/>
        <a:p>
          <a:endParaRPr lang="ru-RU"/>
        </a:p>
      </dgm:t>
    </dgm:pt>
    <dgm:pt modelId="{55D4A3A5-EEBB-451D-AAC9-1FC3A03D78E7}" type="pres">
      <dgm:prSet presAssocID="{8E1BC70A-8E3E-492F-8348-C89EBA39CFFC}" presName="sibTrans" presStyleLbl="sibTrans2D1" presStyleIdx="0" presStyleCnt="0"/>
      <dgm:spPr/>
      <dgm:t>
        <a:bodyPr/>
        <a:lstStyle/>
        <a:p>
          <a:endParaRPr lang="ru-RU"/>
        </a:p>
      </dgm:t>
    </dgm:pt>
    <dgm:pt modelId="{50763213-9157-4DF9-B387-2076E13592BE}" type="pres">
      <dgm:prSet presAssocID="{6B83CE4C-82D8-4017-8CDB-F69C9EE75A45}" presName="compNode" presStyleCnt="0"/>
      <dgm:spPr/>
    </dgm:pt>
    <dgm:pt modelId="{B956F9D8-24F7-4FE6-8ADF-BC63FA70F2CC}" type="pres">
      <dgm:prSet presAssocID="{6B83CE4C-82D8-4017-8CDB-F69C9EE75A45}" presName="pictRect" presStyleLbl="node1" presStyleIdx="7" presStyleCnt="9"/>
      <dgm:spPr>
        <a:blipFill rotWithShape="1">
          <a:blip xmlns:r="http://schemas.openxmlformats.org/officeDocument/2006/relationships" r:embed="rId8"/>
          <a:stretch>
            <a:fillRect/>
          </a:stretch>
        </a:blipFill>
      </dgm:spPr>
    </dgm:pt>
    <dgm:pt modelId="{57571786-41B4-4427-B1C1-24C96C624466}" type="pres">
      <dgm:prSet presAssocID="{6B83CE4C-82D8-4017-8CDB-F69C9EE75A45}" presName="textRect" presStyleLbl="revTx" presStyleIdx="7" presStyleCnt="9">
        <dgm:presLayoutVars>
          <dgm:bulletEnabled val="1"/>
        </dgm:presLayoutVars>
      </dgm:prSet>
      <dgm:spPr/>
      <dgm:t>
        <a:bodyPr/>
        <a:lstStyle/>
        <a:p>
          <a:endParaRPr lang="ru-RU"/>
        </a:p>
      </dgm:t>
    </dgm:pt>
    <dgm:pt modelId="{EB301E9E-77CC-43A5-877F-403629CC7113}" type="pres">
      <dgm:prSet presAssocID="{899AD514-62C9-421B-9A32-862184EBB4C8}" presName="sibTrans" presStyleLbl="sibTrans2D1" presStyleIdx="0" presStyleCnt="0"/>
      <dgm:spPr/>
      <dgm:t>
        <a:bodyPr/>
        <a:lstStyle/>
        <a:p>
          <a:endParaRPr lang="ru-RU"/>
        </a:p>
      </dgm:t>
    </dgm:pt>
    <dgm:pt modelId="{EC15C275-A925-4172-A1C9-49CF360BB281}" type="pres">
      <dgm:prSet presAssocID="{EF40777D-0686-4FFA-B21A-915A8D9BE31D}" presName="compNode" presStyleCnt="0"/>
      <dgm:spPr/>
    </dgm:pt>
    <dgm:pt modelId="{89EAA997-CD5E-416C-A250-F3778FDABD08}" type="pres">
      <dgm:prSet presAssocID="{EF40777D-0686-4FFA-B21A-915A8D9BE31D}" presName="pictRect" presStyleLbl="node1" presStyleIdx="8" presStyleCnt="9"/>
      <dgm:spPr>
        <a:blipFill rotWithShape="1">
          <a:blip xmlns:r="http://schemas.openxmlformats.org/officeDocument/2006/relationships" r:embed="rId9"/>
          <a:stretch>
            <a:fillRect/>
          </a:stretch>
        </a:blipFill>
      </dgm:spPr>
    </dgm:pt>
    <dgm:pt modelId="{1C5243DC-37A7-4EA5-872F-044F6E0D9D1E}" type="pres">
      <dgm:prSet presAssocID="{EF40777D-0686-4FFA-B21A-915A8D9BE31D}" presName="textRect" presStyleLbl="revTx" presStyleIdx="8" presStyleCnt="9">
        <dgm:presLayoutVars>
          <dgm:bulletEnabled val="1"/>
        </dgm:presLayoutVars>
      </dgm:prSet>
      <dgm:spPr/>
      <dgm:t>
        <a:bodyPr/>
        <a:lstStyle/>
        <a:p>
          <a:endParaRPr lang="ru-RU"/>
        </a:p>
      </dgm:t>
    </dgm:pt>
  </dgm:ptLst>
  <dgm:cxnLst>
    <dgm:cxn modelId="{80AF75E2-E98F-422E-ABF9-A5E474F0797A}" type="presOf" srcId="{41FE7746-1AA7-4278-8727-A280FACC2226}" destId="{C8D5B613-7402-4EDF-B786-0627E837CC93}" srcOrd="0" destOrd="0" presId="urn:microsoft.com/office/officeart/2005/8/layout/pList1"/>
    <dgm:cxn modelId="{DAE71A65-7040-4094-AC63-9DD069968EA2}" srcId="{A3FADDD9-1C4F-42B2-BB99-71B52D19C884}" destId="{0D1D2603-C253-4EF1-8938-58ECC52ACA35}" srcOrd="6" destOrd="0" parTransId="{03D89CB9-7D99-41B0-A8A1-7F7DCB9F5967}" sibTransId="{8E1BC70A-8E3E-492F-8348-C89EBA39CFFC}"/>
    <dgm:cxn modelId="{7286BF73-5D4D-4BE8-AC65-8ACACCE9943E}" type="presOf" srcId="{59263306-A7B6-43EB-ABAC-1E36D5C29DC9}" destId="{1764A943-284C-4757-A6BF-2D4715C04056}" srcOrd="0" destOrd="0" presId="urn:microsoft.com/office/officeart/2005/8/layout/pList1"/>
    <dgm:cxn modelId="{D17AEFAF-BADE-4F1B-A244-5D1D31D2F5D9}" type="presOf" srcId="{6B83CE4C-82D8-4017-8CDB-F69C9EE75A45}" destId="{57571786-41B4-4427-B1C1-24C96C624466}" srcOrd="0" destOrd="0" presId="urn:microsoft.com/office/officeart/2005/8/layout/pList1"/>
    <dgm:cxn modelId="{20D91978-A664-4C0D-852D-5F612AEC15AC}" srcId="{A3FADDD9-1C4F-42B2-BB99-71B52D19C884}" destId="{EF40777D-0686-4FFA-B21A-915A8D9BE31D}" srcOrd="8" destOrd="0" parTransId="{2E7CDB53-D269-4D57-A365-764A02A49D14}" sibTransId="{D4ED489B-3C6D-4C3B-AEDA-FBA40245560D}"/>
    <dgm:cxn modelId="{A29DBAB3-16D9-4882-82AB-BDD53A30ED45}" type="presOf" srcId="{D3BFD40E-1556-4B3C-8BBB-B1F6668E4DA3}" destId="{63D10365-35D3-4627-A862-BBADD7CB9310}" srcOrd="0" destOrd="0" presId="urn:microsoft.com/office/officeart/2005/8/layout/pList1"/>
    <dgm:cxn modelId="{2D981F9F-BA88-4DE0-AA90-C6130A14773B}" type="presOf" srcId="{8E1BC70A-8E3E-492F-8348-C89EBA39CFFC}" destId="{55D4A3A5-EEBB-451D-AAC9-1FC3A03D78E7}" srcOrd="0" destOrd="0" presId="urn:microsoft.com/office/officeart/2005/8/layout/pList1"/>
    <dgm:cxn modelId="{E8BA4315-449B-408B-8841-F229EB6B76EC}" type="presOf" srcId="{3A2380C0-45F8-421F-A2A7-53D6E37C84E7}" destId="{2C6AC380-4F64-402F-8BBF-8ABA5F815C93}" srcOrd="0" destOrd="0" presId="urn:microsoft.com/office/officeart/2005/8/layout/pList1"/>
    <dgm:cxn modelId="{6F331F77-A8DD-4EDD-BEDF-12590FB9F8DC}" srcId="{A3FADDD9-1C4F-42B2-BB99-71B52D19C884}" destId="{B131BBEE-CE49-4DC7-B80F-C43772F2F018}" srcOrd="3" destOrd="0" parTransId="{A2B10331-001B-49EF-BDD2-18F2F7319809}" sibTransId="{108D339C-4586-4EC5-99C6-C9DD273D48C0}"/>
    <dgm:cxn modelId="{1B7D0EB1-E828-40BF-8775-63A21C930504}" srcId="{A3FADDD9-1C4F-42B2-BB99-71B52D19C884}" destId="{3A2380C0-45F8-421F-A2A7-53D6E37C84E7}" srcOrd="5" destOrd="0" parTransId="{A0DB983F-BF04-4D50-B926-ACE7128AF704}" sibTransId="{59263306-A7B6-43EB-ABAC-1E36D5C29DC9}"/>
    <dgm:cxn modelId="{5F34AB8A-8D8A-40BC-BE2B-6CA4BEE90B0E}" srcId="{A3FADDD9-1C4F-42B2-BB99-71B52D19C884}" destId="{EC33703F-3E19-419C-8F89-D06CDD00E4A1}" srcOrd="4" destOrd="0" parTransId="{D82A4C8F-9032-4768-ADC7-219AD3A8F16E}" sibTransId="{D3BFD40E-1556-4B3C-8BBB-B1F6668E4DA3}"/>
    <dgm:cxn modelId="{B60FA3A4-2683-453F-B3D5-EF85876D471F}" srcId="{A3FADDD9-1C4F-42B2-BB99-71B52D19C884}" destId="{41FE7746-1AA7-4278-8727-A280FACC2226}" srcOrd="2" destOrd="0" parTransId="{4ACA9056-F0F4-43CB-8BEC-E7C6495600A1}" sibTransId="{BF70F8D7-C98D-46DD-9319-690213783F20}"/>
    <dgm:cxn modelId="{4DFA9106-4619-4465-A430-4EFE3DEFDC7B}" type="presOf" srcId="{EC33703F-3E19-419C-8F89-D06CDD00E4A1}" destId="{2CE0A830-A317-4833-9758-4B6F645596A1}" srcOrd="0" destOrd="0" presId="urn:microsoft.com/office/officeart/2005/8/layout/pList1"/>
    <dgm:cxn modelId="{CBE75E3C-BFE4-49B8-AD47-7A54B346AD1E}" type="presOf" srcId="{3A21FC60-29F5-44ED-B72B-9F0FADF4B6BC}" destId="{40FDF852-0715-4364-8A35-70959915BA6F}" srcOrd="0" destOrd="0" presId="urn:microsoft.com/office/officeart/2005/8/layout/pList1"/>
    <dgm:cxn modelId="{561B95D0-00A8-4EC0-8485-75FFDB511E61}" type="presOf" srcId="{899AD514-62C9-421B-9A32-862184EBB4C8}" destId="{EB301E9E-77CC-43A5-877F-403629CC7113}" srcOrd="0" destOrd="0" presId="urn:microsoft.com/office/officeart/2005/8/layout/pList1"/>
    <dgm:cxn modelId="{03D9A313-ADF0-4455-96A8-B3A04C5D7D6A}" type="presOf" srcId="{6BF4A0D2-7118-4319-A37F-523777F1A08B}" destId="{4DA6B327-4E66-47D6-85E5-B0A080668182}" srcOrd="0" destOrd="0" presId="urn:microsoft.com/office/officeart/2005/8/layout/pList1"/>
    <dgm:cxn modelId="{8386622A-8657-470A-A66E-E8EF91DCAEB6}" type="presOf" srcId="{BF70F8D7-C98D-46DD-9319-690213783F20}" destId="{129C812B-EE12-4EE3-8274-226D3F3D7922}" srcOrd="0" destOrd="0" presId="urn:microsoft.com/office/officeart/2005/8/layout/pList1"/>
    <dgm:cxn modelId="{BC1AEFE3-B6C3-4BAB-900E-7D5DC2C5C4C1}" type="presOf" srcId="{B131BBEE-CE49-4DC7-B80F-C43772F2F018}" destId="{FB0F9876-9DF8-45FE-88A0-E02092D71234}" srcOrd="0" destOrd="0" presId="urn:microsoft.com/office/officeart/2005/8/layout/pList1"/>
    <dgm:cxn modelId="{318BDC23-2E9A-47FA-83AD-A28FAD809DCF}" type="presOf" srcId="{7E236CED-DE96-4AF5-80BB-9E9EB431DFA3}" destId="{48187E99-0501-4FB6-A4D2-C22351D85D54}" srcOrd="0" destOrd="0" presId="urn:microsoft.com/office/officeart/2005/8/layout/pList1"/>
    <dgm:cxn modelId="{0A85AD52-4D8C-48BC-ABF7-0167A9F50578}" type="presOf" srcId="{CFE9C34C-54C1-444E-9FFC-FEA2A93A281C}" destId="{DE9FE62F-C25D-4837-8898-4669D55F46E0}" srcOrd="0" destOrd="0" presId="urn:microsoft.com/office/officeart/2005/8/layout/pList1"/>
    <dgm:cxn modelId="{EF206163-D4E7-479F-99D6-742122F8D00A}" srcId="{A3FADDD9-1C4F-42B2-BB99-71B52D19C884}" destId="{3A21FC60-29F5-44ED-B72B-9F0FADF4B6BC}" srcOrd="0" destOrd="0" parTransId="{D2D51EFC-2AB7-4831-B311-51150ADC8A44}" sibTransId="{7E236CED-DE96-4AF5-80BB-9E9EB431DFA3}"/>
    <dgm:cxn modelId="{9FB572E2-E5A0-4DE2-9632-BA84C29713EC}" srcId="{A3FADDD9-1C4F-42B2-BB99-71B52D19C884}" destId="{CFE9C34C-54C1-444E-9FFC-FEA2A93A281C}" srcOrd="1" destOrd="0" parTransId="{AEE322E6-07F0-4448-A632-9348ED3375F6}" sibTransId="{6BF4A0D2-7118-4319-A37F-523777F1A08B}"/>
    <dgm:cxn modelId="{61CDE12B-EBFD-470F-A98D-7DE910FFF38F}" type="presOf" srcId="{0D1D2603-C253-4EF1-8938-58ECC52ACA35}" destId="{AE9981DB-13C8-48F1-82E4-FBE7BF318002}" srcOrd="0" destOrd="0" presId="urn:microsoft.com/office/officeart/2005/8/layout/pList1"/>
    <dgm:cxn modelId="{C3B55F5D-F2C7-47DD-B97A-7C6314990119}" type="presOf" srcId="{A3FADDD9-1C4F-42B2-BB99-71B52D19C884}" destId="{E69164F6-CA7E-4FD8-9B1B-56EA9B979990}" srcOrd="0" destOrd="0" presId="urn:microsoft.com/office/officeart/2005/8/layout/pList1"/>
    <dgm:cxn modelId="{9016F9B0-4508-47D4-8342-49788C09B827}" type="presOf" srcId="{108D339C-4586-4EC5-99C6-C9DD273D48C0}" destId="{5DD19C74-7B02-413D-9E35-354ABAF9F8EA}" srcOrd="0" destOrd="0" presId="urn:microsoft.com/office/officeart/2005/8/layout/pList1"/>
    <dgm:cxn modelId="{31B53D13-988E-4B9F-9004-A6E6ADA70634}" srcId="{A3FADDD9-1C4F-42B2-BB99-71B52D19C884}" destId="{6B83CE4C-82D8-4017-8CDB-F69C9EE75A45}" srcOrd="7" destOrd="0" parTransId="{1A086EFC-0D92-48F3-9964-5156CA19D399}" sibTransId="{899AD514-62C9-421B-9A32-862184EBB4C8}"/>
    <dgm:cxn modelId="{46857704-CD0E-4D3A-A43F-71D0977867DF}" type="presOf" srcId="{EF40777D-0686-4FFA-B21A-915A8D9BE31D}" destId="{1C5243DC-37A7-4EA5-872F-044F6E0D9D1E}" srcOrd="0" destOrd="0" presId="urn:microsoft.com/office/officeart/2005/8/layout/pList1"/>
    <dgm:cxn modelId="{E8BC4382-B30A-4D69-BE27-ECF904855515}" type="presParOf" srcId="{E69164F6-CA7E-4FD8-9B1B-56EA9B979990}" destId="{5F37BF71-F762-4E46-BE3A-D0F144789627}" srcOrd="0" destOrd="0" presId="urn:microsoft.com/office/officeart/2005/8/layout/pList1"/>
    <dgm:cxn modelId="{7C7749A6-442A-441A-9557-AEACDB07C17D}" type="presParOf" srcId="{5F37BF71-F762-4E46-BE3A-D0F144789627}" destId="{E5EEC608-ECD4-46EF-9927-F3DD0FD10095}" srcOrd="0" destOrd="0" presId="urn:microsoft.com/office/officeart/2005/8/layout/pList1"/>
    <dgm:cxn modelId="{6E24304E-6032-457E-A9A7-3C6896429A60}" type="presParOf" srcId="{5F37BF71-F762-4E46-BE3A-D0F144789627}" destId="{40FDF852-0715-4364-8A35-70959915BA6F}" srcOrd="1" destOrd="0" presId="urn:microsoft.com/office/officeart/2005/8/layout/pList1"/>
    <dgm:cxn modelId="{CDCBBA1C-ABD8-40E2-8434-F0C987A434C3}" type="presParOf" srcId="{E69164F6-CA7E-4FD8-9B1B-56EA9B979990}" destId="{48187E99-0501-4FB6-A4D2-C22351D85D54}" srcOrd="1" destOrd="0" presId="urn:microsoft.com/office/officeart/2005/8/layout/pList1"/>
    <dgm:cxn modelId="{ADC9B3F5-D1A1-4A16-97E1-BBB6DC3B9482}" type="presParOf" srcId="{E69164F6-CA7E-4FD8-9B1B-56EA9B979990}" destId="{430754AB-C231-4493-BD50-286260D5113A}" srcOrd="2" destOrd="0" presId="urn:microsoft.com/office/officeart/2005/8/layout/pList1"/>
    <dgm:cxn modelId="{57669921-B325-4CF3-AEAE-DA39A0D2FF00}" type="presParOf" srcId="{430754AB-C231-4493-BD50-286260D5113A}" destId="{CD846553-1C1F-45FF-8607-693E38575626}" srcOrd="0" destOrd="0" presId="urn:microsoft.com/office/officeart/2005/8/layout/pList1"/>
    <dgm:cxn modelId="{A22346A0-7C7D-4D47-9BDE-70536B12F5F2}" type="presParOf" srcId="{430754AB-C231-4493-BD50-286260D5113A}" destId="{DE9FE62F-C25D-4837-8898-4669D55F46E0}" srcOrd="1" destOrd="0" presId="urn:microsoft.com/office/officeart/2005/8/layout/pList1"/>
    <dgm:cxn modelId="{D38FB115-0968-4BB2-BB61-845A7E5F9C26}" type="presParOf" srcId="{E69164F6-CA7E-4FD8-9B1B-56EA9B979990}" destId="{4DA6B327-4E66-47D6-85E5-B0A080668182}" srcOrd="3" destOrd="0" presId="urn:microsoft.com/office/officeart/2005/8/layout/pList1"/>
    <dgm:cxn modelId="{63C189FE-4291-481B-9F96-B84B2E16DC93}" type="presParOf" srcId="{E69164F6-CA7E-4FD8-9B1B-56EA9B979990}" destId="{A7374231-8A6B-4391-A62E-4A1D986CD57F}" srcOrd="4" destOrd="0" presId="urn:microsoft.com/office/officeart/2005/8/layout/pList1"/>
    <dgm:cxn modelId="{8C6B2692-71C8-46B1-949C-56073E05BC89}" type="presParOf" srcId="{A7374231-8A6B-4391-A62E-4A1D986CD57F}" destId="{DE1B9B9E-74BD-49C7-B522-B62E9D587539}" srcOrd="0" destOrd="0" presId="urn:microsoft.com/office/officeart/2005/8/layout/pList1"/>
    <dgm:cxn modelId="{6D2BDDC1-5368-41FE-94FA-9914333DD20B}" type="presParOf" srcId="{A7374231-8A6B-4391-A62E-4A1D986CD57F}" destId="{C8D5B613-7402-4EDF-B786-0627E837CC93}" srcOrd="1" destOrd="0" presId="urn:microsoft.com/office/officeart/2005/8/layout/pList1"/>
    <dgm:cxn modelId="{4D4A54F9-711E-44CD-82B5-EE1BCA38F680}" type="presParOf" srcId="{E69164F6-CA7E-4FD8-9B1B-56EA9B979990}" destId="{129C812B-EE12-4EE3-8274-226D3F3D7922}" srcOrd="5" destOrd="0" presId="urn:microsoft.com/office/officeart/2005/8/layout/pList1"/>
    <dgm:cxn modelId="{37BAAA3B-03FA-44B7-AEB0-E3F3668A0C6D}" type="presParOf" srcId="{E69164F6-CA7E-4FD8-9B1B-56EA9B979990}" destId="{8FB1E210-7B48-4D4C-A09B-197235F69736}" srcOrd="6" destOrd="0" presId="urn:microsoft.com/office/officeart/2005/8/layout/pList1"/>
    <dgm:cxn modelId="{1398F732-D397-4AC9-AA48-8CEEBE4750BE}" type="presParOf" srcId="{8FB1E210-7B48-4D4C-A09B-197235F69736}" destId="{8CF290F3-39F7-4F47-B125-9620408B3174}" srcOrd="0" destOrd="0" presId="urn:microsoft.com/office/officeart/2005/8/layout/pList1"/>
    <dgm:cxn modelId="{0E16B175-3F02-4206-882D-FB78F052A890}" type="presParOf" srcId="{8FB1E210-7B48-4D4C-A09B-197235F69736}" destId="{FB0F9876-9DF8-45FE-88A0-E02092D71234}" srcOrd="1" destOrd="0" presId="urn:microsoft.com/office/officeart/2005/8/layout/pList1"/>
    <dgm:cxn modelId="{DB11D8EA-1CA5-427C-A186-277AB00AA489}" type="presParOf" srcId="{E69164F6-CA7E-4FD8-9B1B-56EA9B979990}" destId="{5DD19C74-7B02-413D-9E35-354ABAF9F8EA}" srcOrd="7" destOrd="0" presId="urn:microsoft.com/office/officeart/2005/8/layout/pList1"/>
    <dgm:cxn modelId="{B5214A00-4F82-450A-A824-30C65D79C017}" type="presParOf" srcId="{E69164F6-CA7E-4FD8-9B1B-56EA9B979990}" destId="{9B3B2C14-985F-49B5-9DC6-CD2C0441C53F}" srcOrd="8" destOrd="0" presId="urn:microsoft.com/office/officeart/2005/8/layout/pList1"/>
    <dgm:cxn modelId="{AC3F6F12-FDB8-4E12-B8E0-7A224B9B8F5E}" type="presParOf" srcId="{9B3B2C14-985F-49B5-9DC6-CD2C0441C53F}" destId="{5FEBC127-36B9-41ED-8194-AD20346C0865}" srcOrd="0" destOrd="0" presId="urn:microsoft.com/office/officeart/2005/8/layout/pList1"/>
    <dgm:cxn modelId="{3306691C-BE17-435A-8670-1F0922C7DC02}" type="presParOf" srcId="{9B3B2C14-985F-49B5-9DC6-CD2C0441C53F}" destId="{2CE0A830-A317-4833-9758-4B6F645596A1}" srcOrd="1" destOrd="0" presId="urn:microsoft.com/office/officeart/2005/8/layout/pList1"/>
    <dgm:cxn modelId="{7D4FD47B-8F36-4E92-9252-990751A07DCD}" type="presParOf" srcId="{E69164F6-CA7E-4FD8-9B1B-56EA9B979990}" destId="{63D10365-35D3-4627-A862-BBADD7CB9310}" srcOrd="9" destOrd="0" presId="urn:microsoft.com/office/officeart/2005/8/layout/pList1"/>
    <dgm:cxn modelId="{38F8DF8E-7F2F-4141-896F-D83FFD9893C7}" type="presParOf" srcId="{E69164F6-CA7E-4FD8-9B1B-56EA9B979990}" destId="{4B858DCF-6668-4E21-AEFD-E97DCF5F6839}" srcOrd="10" destOrd="0" presId="urn:microsoft.com/office/officeart/2005/8/layout/pList1"/>
    <dgm:cxn modelId="{F977B4D3-5B8B-44ED-A9F4-3F73369FE417}" type="presParOf" srcId="{4B858DCF-6668-4E21-AEFD-E97DCF5F6839}" destId="{834D46C1-8F0D-4458-AE4B-E439BF9054FE}" srcOrd="0" destOrd="0" presId="urn:microsoft.com/office/officeart/2005/8/layout/pList1"/>
    <dgm:cxn modelId="{F8E26698-BB93-4401-84D1-D42A20CABD0B}" type="presParOf" srcId="{4B858DCF-6668-4E21-AEFD-E97DCF5F6839}" destId="{2C6AC380-4F64-402F-8BBF-8ABA5F815C93}" srcOrd="1" destOrd="0" presId="urn:microsoft.com/office/officeart/2005/8/layout/pList1"/>
    <dgm:cxn modelId="{70D9885E-7D24-4442-AB22-38ABBB507DD4}" type="presParOf" srcId="{E69164F6-CA7E-4FD8-9B1B-56EA9B979990}" destId="{1764A943-284C-4757-A6BF-2D4715C04056}" srcOrd="11" destOrd="0" presId="urn:microsoft.com/office/officeart/2005/8/layout/pList1"/>
    <dgm:cxn modelId="{2E1D5B82-2810-4F9B-AA54-3A07C18D9F4B}" type="presParOf" srcId="{E69164F6-CA7E-4FD8-9B1B-56EA9B979990}" destId="{B8C7AE8E-70FC-42A5-8A71-FC315CB22229}" srcOrd="12" destOrd="0" presId="urn:microsoft.com/office/officeart/2005/8/layout/pList1"/>
    <dgm:cxn modelId="{520418FF-89B2-46F3-A877-7BDF9D91F05D}" type="presParOf" srcId="{B8C7AE8E-70FC-42A5-8A71-FC315CB22229}" destId="{9DA4BB83-A3B3-48CB-BF06-580BA85A84A7}" srcOrd="0" destOrd="0" presId="urn:microsoft.com/office/officeart/2005/8/layout/pList1"/>
    <dgm:cxn modelId="{2C8E59F6-9A85-4523-836F-71A7F4A1C3FD}" type="presParOf" srcId="{B8C7AE8E-70FC-42A5-8A71-FC315CB22229}" destId="{AE9981DB-13C8-48F1-82E4-FBE7BF318002}" srcOrd="1" destOrd="0" presId="urn:microsoft.com/office/officeart/2005/8/layout/pList1"/>
    <dgm:cxn modelId="{75504AAD-869F-4181-ACF7-FB00426D31B8}" type="presParOf" srcId="{E69164F6-CA7E-4FD8-9B1B-56EA9B979990}" destId="{55D4A3A5-EEBB-451D-AAC9-1FC3A03D78E7}" srcOrd="13" destOrd="0" presId="urn:microsoft.com/office/officeart/2005/8/layout/pList1"/>
    <dgm:cxn modelId="{BF4D93E2-D908-42E3-A95F-679722CEB606}" type="presParOf" srcId="{E69164F6-CA7E-4FD8-9B1B-56EA9B979990}" destId="{50763213-9157-4DF9-B387-2076E13592BE}" srcOrd="14" destOrd="0" presId="urn:microsoft.com/office/officeart/2005/8/layout/pList1"/>
    <dgm:cxn modelId="{CC755EF8-E625-4FEB-A374-499D40ABEA14}" type="presParOf" srcId="{50763213-9157-4DF9-B387-2076E13592BE}" destId="{B956F9D8-24F7-4FE6-8ADF-BC63FA70F2CC}" srcOrd="0" destOrd="0" presId="urn:microsoft.com/office/officeart/2005/8/layout/pList1"/>
    <dgm:cxn modelId="{2AF715CC-8A67-48DC-A842-075341DC2E89}" type="presParOf" srcId="{50763213-9157-4DF9-B387-2076E13592BE}" destId="{57571786-41B4-4427-B1C1-24C96C624466}" srcOrd="1" destOrd="0" presId="urn:microsoft.com/office/officeart/2005/8/layout/pList1"/>
    <dgm:cxn modelId="{F6C4897C-9977-4810-9369-CD45E3F2B7A5}" type="presParOf" srcId="{E69164F6-CA7E-4FD8-9B1B-56EA9B979990}" destId="{EB301E9E-77CC-43A5-877F-403629CC7113}" srcOrd="15" destOrd="0" presId="urn:microsoft.com/office/officeart/2005/8/layout/pList1"/>
    <dgm:cxn modelId="{D00E4A5B-C6D1-407F-80FF-3259D55691F0}" type="presParOf" srcId="{E69164F6-CA7E-4FD8-9B1B-56EA9B979990}" destId="{EC15C275-A925-4172-A1C9-49CF360BB281}" srcOrd="16" destOrd="0" presId="urn:microsoft.com/office/officeart/2005/8/layout/pList1"/>
    <dgm:cxn modelId="{C6F37C10-507D-4B7D-9677-38067026C109}" type="presParOf" srcId="{EC15C275-A925-4172-A1C9-49CF360BB281}" destId="{89EAA997-CD5E-416C-A250-F3778FDABD08}" srcOrd="0" destOrd="0" presId="urn:microsoft.com/office/officeart/2005/8/layout/pList1"/>
    <dgm:cxn modelId="{D7EB0CE6-66E6-4193-82C2-613F4AC99A3E}" type="presParOf" srcId="{EC15C275-A925-4172-A1C9-49CF360BB281}" destId="{1C5243DC-37A7-4EA5-872F-044F6E0D9D1E}"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F65702-F06E-4B4F-AC43-7BAF5C7BD96B}" type="doc">
      <dgm:prSet loTypeId="urn:microsoft.com/office/officeart/2008/layout/VerticalCurvedList" loCatId="list" qsTypeId="urn:microsoft.com/office/officeart/2005/8/quickstyle/simple4" qsCatId="simple" csTypeId="urn:microsoft.com/office/officeart/2005/8/colors/accent6_1" csCatId="accent6" phldr="1"/>
      <dgm:spPr/>
      <dgm:t>
        <a:bodyPr/>
        <a:lstStyle/>
        <a:p>
          <a:endParaRPr lang="ru-RU"/>
        </a:p>
      </dgm:t>
    </dgm:pt>
    <dgm:pt modelId="{159D1531-8C50-4075-BA96-CA8472ADA60B}">
      <dgm:prSet phldrT="[Текст]" custT="1"/>
      <dgm:spPr/>
      <dgm:t>
        <a:bodyPr/>
        <a:lstStyle/>
        <a:p>
          <a:r>
            <a:rPr lang="en-US" sz="1200" dirty="0">
              <a:solidFill>
                <a:srgbClr val="00B050"/>
              </a:solidFill>
              <a:latin typeface="Arial" panose="020B0604020202020204" pitchFamily="34" charset="0"/>
              <a:ea typeface="Verdana" panose="020B0604030504040204" pitchFamily="34" charset="0"/>
              <a:cs typeface="Arial" panose="020B0604020202020204" pitchFamily="34" charset="0"/>
            </a:rPr>
            <a:t>Step 1</a:t>
          </a:r>
        </a:p>
        <a:p>
          <a:r>
            <a:rPr lang="en-US" sz="1200" dirty="0">
              <a:latin typeface="Arial" panose="020B0604020202020204" pitchFamily="34" charset="0"/>
              <a:ea typeface="Verdana" panose="020B0604030504040204" pitchFamily="34" charset="0"/>
              <a:cs typeface="Arial" panose="020B0604020202020204" pitchFamily="34" charset="0"/>
            </a:rPr>
            <a:t>Choose </a:t>
          </a:r>
          <a:r>
            <a:rPr lang="en-US" sz="1200" dirty="0" smtClean="0">
              <a:latin typeface="Arial" panose="020B0604020202020204" pitchFamily="34" charset="0"/>
              <a:ea typeface="Verdana" panose="020B0604030504040204" pitchFamily="34" charset="0"/>
              <a:cs typeface="Arial" panose="020B0604020202020204" pitchFamily="34" charset="0"/>
            </a:rPr>
            <a:t>asset/s for leasing/installment sales.</a:t>
          </a:r>
          <a:endParaRPr lang="ru-RU" sz="1200" dirty="0">
            <a:solidFill>
              <a:srgbClr val="00B050"/>
            </a:solidFill>
            <a:latin typeface="Arial" panose="020B0604020202020204" pitchFamily="34" charset="0"/>
            <a:ea typeface="Verdana" panose="020B0604030504040204" pitchFamily="34" charset="0"/>
            <a:cs typeface="Arial" panose="020B0604020202020204" pitchFamily="34" charset="0"/>
          </a:endParaRPr>
        </a:p>
      </dgm:t>
    </dgm:pt>
    <dgm:pt modelId="{0485EA97-BE7A-4804-A1E4-ADB18E87DB9D}" type="parTrans" cxnId="{6B7FC531-DB23-4020-A110-87A4BC1CAF8E}">
      <dgm:prSet/>
      <dgm:spPr/>
      <dgm:t>
        <a:bodyPr/>
        <a:lstStyle/>
        <a:p>
          <a:endParaRPr lang="ru-RU"/>
        </a:p>
      </dgm:t>
    </dgm:pt>
    <dgm:pt modelId="{8C8DD07C-4EED-4CE1-A2C2-5168203677B4}" type="sibTrans" cxnId="{6B7FC531-DB23-4020-A110-87A4BC1CAF8E}">
      <dgm:prSet/>
      <dgm:spPr/>
      <dgm:t>
        <a:bodyPr/>
        <a:lstStyle/>
        <a:p>
          <a:endParaRPr lang="ru-RU"/>
        </a:p>
      </dgm:t>
    </dgm:pt>
    <dgm:pt modelId="{6B194FDF-F6A8-459C-9A8A-BDCADE09A5F3}">
      <dgm:prSet phldrT="[Текст]" custT="1"/>
      <dgm:spPr/>
      <dgm:t>
        <a:bodyPr/>
        <a:lstStyle/>
        <a:p>
          <a:r>
            <a:rPr lang="en-US" sz="1200" dirty="0">
              <a:solidFill>
                <a:srgbClr val="00B050"/>
              </a:solidFill>
              <a:latin typeface="Arial" panose="020B0604020202020204" pitchFamily="34" charset="0"/>
              <a:ea typeface="Verdana" panose="020B0604030504040204" pitchFamily="34" charset="0"/>
              <a:cs typeface="Arial" panose="020B0604020202020204" pitchFamily="34" charset="0"/>
            </a:rPr>
            <a:t>Step 2</a:t>
          </a:r>
        </a:p>
        <a:p>
          <a:r>
            <a:rPr lang="en-US" sz="1200" dirty="0">
              <a:latin typeface="Arial" panose="020B0604020202020204" pitchFamily="34" charset="0"/>
              <a:ea typeface="Verdana" panose="020B0604030504040204" pitchFamily="34" charset="0"/>
              <a:cs typeface="Arial" panose="020B0604020202020204" pitchFamily="34" charset="0"/>
            </a:rPr>
            <a:t>Approach to KIC by Phone or via WEB Site www.kic.kz</a:t>
          </a:r>
          <a:r>
            <a:rPr lang="ru-RU" sz="1200" dirty="0">
              <a:latin typeface="Arial" panose="020B0604020202020204" pitchFamily="34" charset="0"/>
              <a:ea typeface="Verdana" panose="020B0604030504040204" pitchFamily="34" charset="0"/>
              <a:cs typeface="Arial" panose="020B0604020202020204" pitchFamily="34" charset="0"/>
            </a:rPr>
            <a:t> </a:t>
          </a:r>
          <a:r>
            <a:rPr lang="en-US" sz="1200" dirty="0">
              <a:latin typeface="Arial" panose="020B0604020202020204" pitchFamily="34" charset="0"/>
              <a:ea typeface="Verdana" panose="020B0604030504040204" pitchFamily="34" charset="0"/>
              <a:cs typeface="Arial" panose="020B0604020202020204" pitchFamily="34" charset="0"/>
            </a:rPr>
            <a:t> and negotiate with KIC about terms and conditions of leasing </a:t>
          </a:r>
          <a:r>
            <a:rPr lang="en-US" sz="1200" dirty="0" smtClean="0">
              <a:latin typeface="Arial" panose="020B0604020202020204" pitchFamily="34" charset="0"/>
              <a:ea typeface="Verdana" panose="020B0604030504040204" pitchFamily="34" charset="0"/>
              <a:cs typeface="Arial" panose="020B0604020202020204" pitchFamily="34" charset="0"/>
            </a:rPr>
            <a:t>facilities.</a:t>
          </a:r>
          <a:endParaRPr lang="ru-RU" sz="1200" dirty="0">
            <a:solidFill>
              <a:srgbClr val="00B050"/>
            </a:solidFill>
            <a:latin typeface="Arial" panose="020B0604020202020204" pitchFamily="34" charset="0"/>
            <a:ea typeface="Verdana" panose="020B0604030504040204" pitchFamily="34" charset="0"/>
            <a:cs typeface="Arial" panose="020B0604020202020204" pitchFamily="34" charset="0"/>
          </a:endParaRPr>
        </a:p>
      </dgm:t>
    </dgm:pt>
    <dgm:pt modelId="{6E984E2F-6EFA-4504-A48A-59BEE1DAA588}" type="parTrans" cxnId="{720C08C1-139A-4726-A847-F06845A16212}">
      <dgm:prSet/>
      <dgm:spPr/>
      <dgm:t>
        <a:bodyPr/>
        <a:lstStyle/>
        <a:p>
          <a:endParaRPr lang="ru-RU"/>
        </a:p>
      </dgm:t>
    </dgm:pt>
    <dgm:pt modelId="{1DBFAB76-EAEB-4CE1-BF39-995ECD933305}" type="sibTrans" cxnId="{720C08C1-139A-4726-A847-F06845A16212}">
      <dgm:prSet/>
      <dgm:spPr/>
      <dgm:t>
        <a:bodyPr/>
        <a:lstStyle/>
        <a:p>
          <a:endParaRPr lang="ru-RU"/>
        </a:p>
      </dgm:t>
    </dgm:pt>
    <dgm:pt modelId="{84270D55-D33A-4602-8BB2-DBE586BB31EE}">
      <dgm:prSet phldrT="[Текст]" custT="1"/>
      <dgm:spPr/>
      <dgm:t>
        <a:bodyPr/>
        <a:lstStyle/>
        <a:p>
          <a:r>
            <a:rPr lang="en-US" sz="1200" dirty="0">
              <a:solidFill>
                <a:srgbClr val="00B050"/>
              </a:solidFill>
              <a:latin typeface="Arial" panose="020B0604020202020204" pitchFamily="34" charset="0"/>
              <a:ea typeface="Verdana" panose="020B0604030504040204" pitchFamily="34" charset="0"/>
              <a:cs typeface="Arial" panose="020B0604020202020204" pitchFamily="34" charset="0"/>
            </a:rPr>
            <a:t>Step </a:t>
          </a:r>
          <a:r>
            <a:rPr lang="en-US" sz="1200" dirty="0" smtClean="0">
              <a:solidFill>
                <a:srgbClr val="00B050"/>
              </a:solidFill>
              <a:latin typeface="Arial" panose="020B0604020202020204" pitchFamily="34" charset="0"/>
              <a:ea typeface="Verdana" panose="020B0604030504040204" pitchFamily="34" charset="0"/>
              <a:cs typeface="Arial" panose="020B0604020202020204" pitchFamily="34" charset="0"/>
            </a:rPr>
            <a:t>4</a:t>
          </a:r>
          <a:endParaRPr lang="en-US" sz="1200" dirty="0">
            <a:solidFill>
              <a:srgbClr val="00B050"/>
            </a:solidFill>
            <a:latin typeface="Arial" panose="020B0604020202020204" pitchFamily="34" charset="0"/>
            <a:ea typeface="Verdana" panose="020B0604030504040204" pitchFamily="34" charset="0"/>
            <a:cs typeface="Arial" panose="020B0604020202020204" pitchFamily="34" charset="0"/>
          </a:endParaRPr>
        </a:p>
        <a:p>
          <a:r>
            <a:rPr lang="en-US" sz="1200" dirty="0">
              <a:latin typeface="Arial" panose="020B0604020202020204" pitchFamily="34" charset="0"/>
              <a:ea typeface="Verdana" panose="020B0604030504040204" pitchFamily="34" charset="0"/>
              <a:cs typeface="Arial" panose="020B0604020202020204" pitchFamily="34" charset="0"/>
            </a:rPr>
            <a:t>Provide necessary documents for </a:t>
          </a:r>
          <a:r>
            <a:rPr lang="en-US" sz="1200" dirty="0" smtClean="0">
              <a:latin typeface="Arial" panose="020B0604020202020204" pitchFamily="34" charset="0"/>
              <a:ea typeface="Verdana" panose="020B0604030504040204" pitchFamily="34" charset="0"/>
              <a:cs typeface="Arial" panose="020B0604020202020204" pitchFamily="34" charset="0"/>
            </a:rPr>
            <a:t>analysis.</a:t>
          </a:r>
          <a:endParaRPr lang="ru-RU" sz="1200" dirty="0">
            <a:solidFill>
              <a:srgbClr val="00B050"/>
            </a:solidFill>
            <a:latin typeface="Arial" panose="020B0604020202020204" pitchFamily="34" charset="0"/>
            <a:ea typeface="Verdana" panose="020B0604030504040204" pitchFamily="34" charset="0"/>
            <a:cs typeface="Arial" panose="020B0604020202020204" pitchFamily="34" charset="0"/>
          </a:endParaRPr>
        </a:p>
      </dgm:t>
    </dgm:pt>
    <dgm:pt modelId="{99F0524C-16A1-442A-820B-652492AD00AD}" type="parTrans" cxnId="{9DFAA14B-D5C0-448F-9451-5CC5CBA6EEA7}">
      <dgm:prSet/>
      <dgm:spPr/>
      <dgm:t>
        <a:bodyPr/>
        <a:lstStyle/>
        <a:p>
          <a:endParaRPr lang="ru-RU"/>
        </a:p>
      </dgm:t>
    </dgm:pt>
    <dgm:pt modelId="{537CA129-B677-471E-AC5A-011E6F6457F9}" type="sibTrans" cxnId="{9DFAA14B-D5C0-448F-9451-5CC5CBA6EEA7}">
      <dgm:prSet/>
      <dgm:spPr/>
      <dgm:t>
        <a:bodyPr/>
        <a:lstStyle/>
        <a:p>
          <a:endParaRPr lang="ru-RU"/>
        </a:p>
      </dgm:t>
    </dgm:pt>
    <dgm:pt modelId="{ECD87D9F-EB78-4422-AAE4-6F490B612508}">
      <dgm:prSet custT="1"/>
      <dgm:spPr/>
      <dgm:t>
        <a:bodyPr/>
        <a:lstStyle/>
        <a:p>
          <a:r>
            <a:rPr lang="en-US" sz="1200" dirty="0">
              <a:solidFill>
                <a:srgbClr val="00B050"/>
              </a:solidFill>
              <a:latin typeface="Arial" panose="020B0604020202020204" pitchFamily="34" charset="0"/>
              <a:ea typeface="Verdana" panose="020B0604030504040204" pitchFamily="34" charset="0"/>
              <a:cs typeface="Arial" panose="020B0604020202020204" pitchFamily="34" charset="0"/>
            </a:rPr>
            <a:t>Step </a:t>
          </a:r>
          <a:r>
            <a:rPr lang="en-US" sz="1200" dirty="0" smtClean="0">
              <a:solidFill>
                <a:srgbClr val="00B050"/>
              </a:solidFill>
              <a:latin typeface="Arial" panose="020B0604020202020204" pitchFamily="34" charset="0"/>
              <a:ea typeface="Verdana" panose="020B0604030504040204" pitchFamily="34" charset="0"/>
              <a:cs typeface="Arial" panose="020B0604020202020204" pitchFamily="34" charset="0"/>
            </a:rPr>
            <a:t>5</a:t>
          </a:r>
          <a:endParaRPr lang="en-US" sz="1200" dirty="0">
            <a:solidFill>
              <a:srgbClr val="00B050"/>
            </a:solidFill>
            <a:latin typeface="Arial" panose="020B0604020202020204" pitchFamily="34" charset="0"/>
            <a:ea typeface="Verdana" panose="020B0604030504040204" pitchFamily="34" charset="0"/>
            <a:cs typeface="Arial" panose="020B0604020202020204" pitchFamily="34" charset="0"/>
          </a:endParaRPr>
        </a:p>
        <a:p>
          <a:r>
            <a:rPr lang="en-US" sz="1200" dirty="0">
              <a:latin typeface="Arial" panose="020B0604020202020204" pitchFamily="34" charset="0"/>
              <a:ea typeface="Verdana" panose="020B0604030504040204" pitchFamily="34" charset="0"/>
              <a:cs typeface="Arial" panose="020B0604020202020204" pitchFamily="34" charset="0"/>
            </a:rPr>
            <a:t>Upon receipt of approval of leasing facility, the execution of </a:t>
          </a:r>
          <a:r>
            <a:rPr lang="en-US" sz="1200" dirty="0" smtClean="0">
              <a:latin typeface="Arial" panose="020B0604020202020204" pitchFamily="34" charset="0"/>
              <a:ea typeface="Verdana" panose="020B0604030504040204" pitchFamily="34" charset="0"/>
              <a:cs typeface="Arial" panose="020B0604020202020204" pitchFamily="34" charset="0"/>
            </a:rPr>
            <a:t>leasing/</a:t>
          </a:r>
          <a:r>
            <a:rPr lang="en-US" sz="1200" dirty="0" err="1" smtClean="0">
              <a:latin typeface="Arial" panose="020B0604020202020204" pitchFamily="34" charset="0"/>
              <a:ea typeface="Verdana" panose="020B0604030504040204" pitchFamily="34" charset="0"/>
              <a:cs typeface="Arial" panose="020B0604020202020204" pitchFamily="34" charset="0"/>
            </a:rPr>
            <a:t>murabaha</a:t>
          </a:r>
          <a:r>
            <a:rPr lang="en-US" sz="1200" dirty="0" smtClean="0">
              <a:latin typeface="Arial" panose="020B0604020202020204" pitchFamily="34" charset="0"/>
              <a:ea typeface="Verdana" panose="020B0604030504040204" pitchFamily="34" charset="0"/>
              <a:cs typeface="Arial" panose="020B0604020202020204" pitchFamily="34" charset="0"/>
            </a:rPr>
            <a:t> </a:t>
          </a:r>
          <a:r>
            <a:rPr lang="en-US" sz="1200" dirty="0">
              <a:latin typeface="Arial" panose="020B0604020202020204" pitchFamily="34" charset="0"/>
              <a:ea typeface="Verdana" panose="020B0604030504040204" pitchFamily="34" charset="0"/>
              <a:cs typeface="Arial" panose="020B0604020202020204" pitchFamily="34" charset="0"/>
            </a:rPr>
            <a:t>transaction (purchase, registration, insurance) will be </a:t>
          </a:r>
          <a:r>
            <a:rPr lang="en-US" sz="1200" dirty="0" smtClean="0">
              <a:latin typeface="Arial" panose="020B0604020202020204" pitchFamily="34" charset="0"/>
              <a:ea typeface="Verdana" panose="020B0604030504040204" pitchFamily="34" charset="0"/>
              <a:cs typeface="Arial" panose="020B0604020202020204" pitchFamily="34" charset="0"/>
            </a:rPr>
            <a:t>proceeded.</a:t>
          </a:r>
          <a:endParaRPr lang="en-US" sz="1200" dirty="0">
            <a:latin typeface="Arial" panose="020B0604020202020204" pitchFamily="34" charset="0"/>
            <a:ea typeface="Verdana" panose="020B0604030504040204" pitchFamily="34" charset="0"/>
            <a:cs typeface="Arial" panose="020B0604020202020204" pitchFamily="34" charset="0"/>
          </a:endParaRPr>
        </a:p>
        <a:p>
          <a:endParaRPr lang="ru-RU" sz="1000" dirty="0">
            <a:latin typeface="Verdana" panose="020B0604030504040204" pitchFamily="34" charset="0"/>
            <a:ea typeface="Verdana" panose="020B0604030504040204" pitchFamily="34" charset="0"/>
            <a:cs typeface="Verdana" panose="020B0604030504040204" pitchFamily="34" charset="0"/>
          </a:endParaRPr>
        </a:p>
      </dgm:t>
    </dgm:pt>
    <dgm:pt modelId="{822ACC4D-9134-4C04-8768-94127F1A6734}" type="parTrans" cxnId="{626FD3E2-74AF-4332-98B4-F4DFECCD4562}">
      <dgm:prSet/>
      <dgm:spPr/>
      <dgm:t>
        <a:bodyPr/>
        <a:lstStyle/>
        <a:p>
          <a:endParaRPr lang="ru-RU"/>
        </a:p>
      </dgm:t>
    </dgm:pt>
    <dgm:pt modelId="{A2066A19-0A86-4C8D-8288-448768EB8BB1}" type="sibTrans" cxnId="{626FD3E2-74AF-4332-98B4-F4DFECCD4562}">
      <dgm:prSet/>
      <dgm:spPr/>
      <dgm:t>
        <a:bodyPr/>
        <a:lstStyle/>
        <a:p>
          <a:endParaRPr lang="ru-RU"/>
        </a:p>
      </dgm:t>
    </dgm:pt>
    <dgm:pt modelId="{597C5CED-79AA-4421-B064-624BA006A360}">
      <dgm:prSet custT="1"/>
      <dgm:spPr/>
      <dgm:t>
        <a:bodyPr/>
        <a:lstStyle/>
        <a:p>
          <a:r>
            <a:rPr lang="en-US" sz="1200" dirty="0" smtClean="0">
              <a:solidFill>
                <a:srgbClr val="00B050"/>
              </a:solidFill>
              <a:latin typeface="Arial" panose="020B0604020202020204" pitchFamily="34" charset="0"/>
              <a:ea typeface="Verdana" panose="020B0604030504040204" pitchFamily="34" charset="0"/>
              <a:cs typeface="Arial" panose="020B0604020202020204" pitchFamily="34" charset="0"/>
            </a:rPr>
            <a:t>Step 3</a:t>
          </a:r>
        </a:p>
        <a:p>
          <a:r>
            <a:rPr lang="en-US" sz="1200" dirty="0" smtClean="0">
              <a:latin typeface="Arial" panose="020B0604020202020204" pitchFamily="34" charset="0"/>
              <a:ea typeface="Verdana" panose="020B0604030504040204" pitchFamily="34" charset="0"/>
              <a:cs typeface="Arial" panose="020B0604020202020204" pitchFamily="34" charset="0"/>
            </a:rPr>
            <a:t>Submission of initial documents (financial statement, contracts, commercial offer) necessary for preparation of Letter of Intent on leasing /installment sales</a:t>
          </a:r>
          <a:endParaRPr lang="ru-RU" sz="1200" dirty="0">
            <a:latin typeface="Arial" panose="020B0604020202020204" pitchFamily="34" charset="0"/>
            <a:ea typeface="Verdana" panose="020B0604030504040204" pitchFamily="34" charset="0"/>
            <a:cs typeface="Arial" panose="020B0604020202020204" pitchFamily="34" charset="0"/>
          </a:endParaRPr>
        </a:p>
      </dgm:t>
    </dgm:pt>
    <dgm:pt modelId="{7D209190-C502-4138-B2ED-FE56DDB6DA2C}" type="parTrans" cxnId="{292EE674-E971-4481-B134-A99EA3A57317}">
      <dgm:prSet/>
      <dgm:spPr/>
      <dgm:t>
        <a:bodyPr/>
        <a:lstStyle/>
        <a:p>
          <a:endParaRPr lang="ru-RU"/>
        </a:p>
      </dgm:t>
    </dgm:pt>
    <dgm:pt modelId="{A13890F4-BDC8-4364-8F93-D38F0B431CE3}" type="sibTrans" cxnId="{292EE674-E971-4481-B134-A99EA3A57317}">
      <dgm:prSet/>
      <dgm:spPr/>
      <dgm:t>
        <a:bodyPr/>
        <a:lstStyle/>
        <a:p>
          <a:endParaRPr lang="ru-RU"/>
        </a:p>
      </dgm:t>
    </dgm:pt>
    <dgm:pt modelId="{27AE5B23-1639-4FA1-B798-A28FCFC8CC67}">
      <dgm:prSet custT="1"/>
      <dgm:spPr/>
      <dgm:t>
        <a:bodyPr/>
        <a:lstStyle/>
        <a:p>
          <a:r>
            <a:rPr lang="en-US" sz="1200" dirty="0" smtClean="0">
              <a:solidFill>
                <a:srgbClr val="00B050"/>
              </a:solidFill>
              <a:latin typeface="Arial" panose="020B0604020202020204" pitchFamily="34" charset="0"/>
              <a:ea typeface="Verdana" panose="020B0604030504040204" pitchFamily="34" charset="0"/>
              <a:cs typeface="Arial" panose="020B0604020202020204" pitchFamily="34" charset="0"/>
            </a:rPr>
            <a:t>Step 4</a:t>
          </a:r>
        </a:p>
        <a:p>
          <a:r>
            <a:rPr lang="en-US" sz="1200" dirty="0" smtClean="0">
              <a:latin typeface="Arial" panose="020B0604020202020204" pitchFamily="34" charset="0"/>
              <a:ea typeface="Verdana" panose="020B0604030504040204" pitchFamily="34" charset="0"/>
              <a:cs typeface="Arial" panose="020B0604020202020204" pitchFamily="34" charset="0"/>
            </a:rPr>
            <a:t>Getting client’s consent on terms of financing and payment of processing fee by client</a:t>
          </a:r>
          <a:endParaRPr lang="ru-RU" sz="1200" dirty="0">
            <a:latin typeface="Arial" panose="020B0604020202020204" pitchFamily="34" charset="0"/>
            <a:ea typeface="Verdana" panose="020B0604030504040204" pitchFamily="34" charset="0"/>
            <a:cs typeface="Arial" panose="020B0604020202020204" pitchFamily="34" charset="0"/>
          </a:endParaRPr>
        </a:p>
      </dgm:t>
    </dgm:pt>
    <dgm:pt modelId="{B715A9C4-2D08-403E-95A2-A210E15B8278}" type="parTrans" cxnId="{5B2844BA-C119-487C-A313-4D87A7F11563}">
      <dgm:prSet/>
      <dgm:spPr/>
      <dgm:t>
        <a:bodyPr/>
        <a:lstStyle/>
        <a:p>
          <a:endParaRPr lang="ru-RU"/>
        </a:p>
      </dgm:t>
    </dgm:pt>
    <dgm:pt modelId="{5AD9BCF6-52B7-4075-A53A-5E3AD3E4C1C9}" type="sibTrans" cxnId="{5B2844BA-C119-487C-A313-4D87A7F11563}">
      <dgm:prSet/>
      <dgm:spPr/>
      <dgm:t>
        <a:bodyPr/>
        <a:lstStyle/>
        <a:p>
          <a:endParaRPr lang="ru-RU"/>
        </a:p>
      </dgm:t>
    </dgm:pt>
    <dgm:pt modelId="{A285D1E2-FBA5-4E1C-87D0-0033E8A6B119}" type="pres">
      <dgm:prSet presAssocID="{95F65702-F06E-4B4F-AC43-7BAF5C7BD96B}" presName="Name0" presStyleCnt="0">
        <dgm:presLayoutVars>
          <dgm:chMax val="7"/>
          <dgm:chPref val="7"/>
          <dgm:dir/>
        </dgm:presLayoutVars>
      </dgm:prSet>
      <dgm:spPr/>
      <dgm:t>
        <a:bodyPr/>
        <a:lstStyle/>
        <a:p>
          <a:endParaRPr lang="ru-RU"/>
        </a:p>
      </dgm:t>
    </dgm:pt>
    <dgm:pt modelId="{2362F93D-F3EC-4DAB-A4DA-622F91DA9E16}" type="pres">
      <dgm:prSet presAssocID="{95F65702-F06E-4B4F-AC43-7BAF5C7BD96B}" presName="Name1" presStyleCnt="0"/>
      <dgm:spPr/>
    </dgm:pt>
    <dgm:pt modelId="{DED3C3D0-8E3B-4B02-A7FF-BDA6F4A1EF6C}" type="pres">
      <dgm:prSet presAssocID="{95F65702-F06E-4B4F-AC43-7BAF5C7BD96B}" presName="cycle" presStyleCnt="0"/>
      <dgm:spPr/>
    </dgm:pt>
    <dgm:pt modelId="{58FE8201-6F32-46B3-B596-BCC0AC0F7001}" type="pres">
      <dgm:prSet presAssocID="{95F65702-F06E-4B4F-AC43-7BAF5C7BD96B}" presName="srcNode" presStyleLbl="node1" presStyleIdx="0" presStyleCnt="6"/>
      <dgm:spPr/>
    </dgm:pt>
    <dgm:pt modelId="{72072FD5-5EFE-4CAF-A615-3E19E33172B6}" type="pres">
      <dgm:prSet presAssocID="{95F65702-F06E-4B4F-AC43-7BAF5C7BD96B}" presName="conn" presStyleLbl="parChTrans1D2" presStyleIdx="0" presStyleCnt="1"/>
      <dgm:spPr/>
      <dgm:t>
        <a:bodyPr/>
        <a:lstStyle/>
        <a:p>
          <a:endParaRPr lang="ru-RU"/>
        </a:p>
      </dgm:t>
    </dgm:pt>
    <dgm:pt modelId="{487811D4-9DAC-4991-8F33-C393CD325E58}" type="pres">
      <dgm:prSet presAssocID="{95F65702-F06E-4B4F-AC43-7BAF5C7BD96B}" presName="extraNode" presStyleLbl="node1" presStyleIdx="0" presStyleCnt="6"/>
      <dgm:spPr/>
    </dgm:pt>
    <dgm:pt modelId="{11CAD14C-1D95-4A26-AACA-833098B59873}" type="pres">
      <dgm:prSet presAssocID="{95F65702-F06E-4B4F-AC43-7BAF5C7BD96B}" presName="dstNode" presStyleLbl="node1" presStyleIdx="0" presStyleCnt="6"/>
      <dgm:spPr/>
    </dgm:pt>
    <dgm:pt modelId="{C2856EB3-74F5-417A-8D9A-33D909C9015D}" type="pres">
      <dgm:prSet presAssocID="{159D1531-8C50-4075-BA96-CA8472ADA60B}" presName="text_1" presStyleLbl="node1" presStyleIdx="0" presStyleCnt="6">
        <dgm:presLayoutVars>
          <dgm:bulletEnabled val="1"/>
        </dgm:presLayoutVars>
      </dgm:prSet>
      <dgm:spPr/>
      <dgm:t>
        <a:bodyPr/>
        <a:lstStyle/>
        <a:p>
          <a:endParaRPr lang="ru-RU"/>
        </a:p>
      </dgm:t>
    </dgm:pt>
    <dgm:pt modelId="{EDDF1AAF-5F47-423C-A43F-D3C5A5792E9B}" type="pres">
      <dgm:prSet presAssocID="{159D1531-8C50-4075-BA96-CA8472ADA60B}" presName="accent_1" presStyleCnt="0"/>
      <dgm:spPr/>
    </dgm:pt>
    <dgm:pt modelId="{7C000713-9C7A-447D-8AD3-77C49BE8482D}" type="pres">
      <dgm:prSet presAssocID="{159D1531-8C50-4075-BA96-CA8472ADA60B}" presName="accentRepeatNode" presStyleLbl="solidFgAcc1" presStyleIdx="0" presStyleCnt="6"/>
      <dgm:spPr>
        <a:blipFill rotWithShape="0">
          <a:blip xmlns:r="http://schemas.openxmlformats.org/officeDocument/2006/relationships" r:embed="rId1"/>
          <a:stretch>
            <a:fillRect/>
          </a:stretch>
        </a:blipFill>
      </dgm:spPr>
    </dgm:pt>
    <dgm:pt modelId="{0E0BFCAF-B6EC-4725-AABD-3D6287921C6B}" type="pres">
      <dgm:prSet presAssocID="{6B194FDF-F6A8-459C-9A8A-BDCADE09A5F3}" presName="text_2" presStyleLbl="node1" presStyleIdx="1" presStyleCnt="6">
        <dgm:presLayoutVars>
          <dgm:bulletEnabled val="1"/>
        </dgm:presLayoutVars>
      </dgm:prSet>
      <dgm:spPr/>
      <dgm:t>
        <a:bodyPr/>
        <a:lstStyle/>
        <a:p>
          <a:endParaRPr lang="ru-RU"/>
        </a:p>
      </dgm:t>
    </dgm:pt>
    <dgm:pt modelId="{3A5C583E-3797-4698-A83A-61573AFDDF10}" type="pres">
      <dgm:prSet presAssocID="{6B194FDF-F6A8-459C-9A8A-BDCADE09A5F3}" presName="accent_2" presStyleCnt="0"/>
      <dgm:spPr/>
    </dgm:pt>
    <dgm:pt modelId="{197057A7-F542-4809-95BE-3102B11CF7CE}" type="pres">
      <dgm:prSet presAssocID="{6B194FDF-F6A8-459C-9A8A-BDCADE09A5F3}" presName="accentRepeatNode" presStyleLbl="solidFgAcc1" presStyleIdx="1" presStyleCnt="6"/>
      <dgm:spPr>
        <a:blipFill rotWithShape="0">
          <a:blip xmlns:r="http://schemas.openxmlformats.org/officeDocument/2006/relationships" r:embed="rId2"/>
          <a:stretch>
            <a:fillRect/>
          </a:stretch>
        </a:blipFill>
      </dgm:spPr>
    </dgm:pt>
    <dgm:pt modelId="{A31F6563-210E-4970-A56A-B29AA115F5BD}" type="pres">
      <dgm:prSet presAssocID="{597C5CED-79AA-4421-B064-624BA006A360}" presName="text_3" presStyleLbl="node1" presStyleIdx="2" presStyleCnt="6">
        <dgm:presLayoutVars>
          <dgm:bulletEnabled val="1"/>
        </dgm:presLayoutVars>
      </dgm:prSet>
      <dgm:spPr/>
      <dgm:t>
        <a:bodyPr/>
        <a:lstStyle/>
        <a:p>
          <a:endParaRPr lang="ru-RU"/>
        </a:p>
      </dgm:t>
    </dgm:pt>
    <dgm:pt modelId="{4D267CDE-8DE7-41A9-94DD-E2D0D9B1B82E}" type="pres">
      <dgm:prSet presAssocID="{597C5CED-79AA-4421-B064-624BA006A360}" presName="accent_3" presStyleCnt="0"/>
      <dgm:spPr/>
    </dgm:pt>
    <dgm:pt modelId="{6271C49E-AA67-4E15-A2ED-4E600F534091}" type="pres">
      <dgm:prSet presAssocID="{597C5CED-79AA-4421-B064-624BA006A360}" presName="accentRepeatNode" presStyleLbl="solidFgAcc1" presStyleIdx="2" presStyleCnt="6"/>
      <dgm:spPr>
        <a:blipFill rotWithShape="0">
          <a:blip xmlns:r="http://schemas.openxmlformats.org/officeDocument/2006/relationships" r:embed="rId3"/>
          <a:stretch>
            <a:fillRect/>
          </a:stretch>
        </a:blipFill>
      </dgm:spPr>
      <dgm:t>
        <a:bodyPr/>
        <a:lstStyle/>
        <a:p>
          <a:endParaRPr lang="ru-RU"/>
        </a:p>
      </dgm:t>
    </dgm:pt>
    <dgm:pt modelId="{7F631381-D03A-44F5-B5A3-1EDA5B439AE8}" type="pres">
      <dgm:prSet presAssocID="{27AE5B23-1639-4FA1-B798-A28FCFC8CC67}" presName="text_4" presStyleLbl="node1" presStyleIdx="3" presStyleCnt="6">
        <dgm:presLayoutVars>
          <dgm:bulletEnabled val="1"/>
        </dgm:presLayoutVars>
      </dgm:prSet>
      <dgm:spPr/>
      <dgm:t>
        <a:bodyPr/>
        <a:lstStyle/>
        <a:p>
          <a:endParaRPr lang="ru-RU"/>
        </a:p>
      </dgm:t>
    </dgm:pt>
    <dgm:pt modelId="{28A36825-5423-400B-84BA-B9D12B6C8EE8}" type="pres">
      <dgm:prSet presAssocID="{27AE5B23-1639-4FA1-B798-A28FCFC8CC67}" presName="accent_4" presStyleCnt="0"/>
      <dgm:spPr/>
    </dgm:pt>
    <dgm:pt modelId="{F698B2B1-F224-4814-9068-FECA4F19FC75}" type="pres">
      <dgm:prSet presAssocID="{27AE5B23-1639-4FA1-B798-A28FCFC8CC67}" presName="accentRepeatNode" presStyleLbl="solidFgAcc1" presStyleIdx="3" presStyleCnt="6"/>
      <dgm:spPr>
        <a:blipFill rotWithShape="0">
          <a:blip xmlns:r="http://schemas.openxmlformats.org/officeDocument/2006/relationships" r:embed="rId4"/>
          <a:stretch>
            <a:fillRect/>
          </a:stretch>
        </a:blipFill>
      </dgm:spPr>
      <dgm:t>
        <a:bodyPr/>
        <a:lstStyle/>
        <a:p>
          <a:endParaRPr lang="ru-RU"/>
        </a:p>
      </dgm:t>
    </dgm:pt>
    <dgm:pt modelId="{8AFDE66F-63D3-4B13-A2C1-1F2C926AB576}" type="pres">
      <dgm:prSet presAssocID="{84270D55-D33A-4602-8BB2-DBE586BB31EE}" presName="text_5" presStyleLbl="node1" presStyleIdx="4" presStyleCnt="6" custLinFactNeighborX="190" custLinFactNeighborY="-1303">
        <dgm:presLayoutVars>
          <dgm:bulletEnabled val="1"/>
        </dgm:presLayoutVars>
      </dgm:prSet>
      <dgm:spPr/>
      <dgm:t>
        <a:bodyPr/>
        <a:lstStyle/>
        <a:p>
          <a:endParaRPr lang="ru-RU"/>
        </a:p>
      </dgm:t>
    </dgm:pt>
    <dgm:pt modelId="{04004C7F-9766-427F-8B46-839CC48C1024}" type="pres">
      <dgm:prSet presAssocID="{84270D55-D33A-4602-8BB2-DBE586BB31EE}" presName="accent_5" presStyleCnt="0"/>
      <dgm:spPr/>
    </dgm:pt>
    <dgm:pt modelId="{9CDD556B-8D43-4C6C-AA75-25BECBD8E660}" type="pres">
      <dgm:prSet presAssocID="{84270D55-D33A-4602-8BB2-DBE586BB31EE}" presName="accentRepeatNode" presStyleLbl="solidFgAcc1" presStyleIdx="4" presStyleCnt="6"/>
      <dgm:spPr>
        <a:blipFill rotWithShape="0">
          <a:blip xmlns:r="http://schemas.openxmlformats.org/officeDocument/2006/relationships" r:embed="rId5"/>
          <a:stretch>
            <a:fillRect/>
          </a:stretch>
        </a:blipFill>
      </dgm:spPr>
    </dgm:pt>
    <dgm:pt modelId="{55D982F7-FDB8-4DA0-BF61-A269C33FA143}" type="pres">
      <dgm:prSet presAssocID="{ECD87D9F-EB78-4422-AAE4-6F490B612508}" presName="text_6" presStyleLbl="node1" presStyleIdx="5" presStyleCnt="6">
        <dgm:presLayoutVars>
          <dgm:bulletEnabled val="1"/>
        </dgm:presLayoutVars>
      </dgm:prSet>
      <dgm:spPr/>
      <dgm:t>
        <a:bodyPr/>
        <a:lstStyle/>
        <a:p>
          <a:endParaRPr lang="ru-RU"/>
        </a:p>
      </dgm:t>
    </dgm:pt>
    <dgm:pt modelId="{A424C465-E5A2-45A3-B2F2-B1CDD1F38FFA}" type="pres">
      <dgm:prSet presAssocID="{ECD87D9F-EB78-4422-AAE4-6F490B612508}" presName="accent_6" presStyleCnt="0"/>
      <dgm:spPr/>
    </dgm:pt>
    <dgm:pt modelId="{F0D8066E-AE90-4CD4-A033-93DC6DF2985D}" type="pres">
      <dgm:prSet presAssocID="{ECD87D9F-EB78-4422-AAE4-6F490B612508}" presName="accentRepeatNode" presStyleLbl="solidFgAcc1" presStyleIdx="5" presStyleCnt="6"/>
      <dgm:spPr>
        <a:blipFill rotWithShape="0">
          <a:blip xmlns:r="http://schemas.openxmlformats.org/officeDocument/2006/relationships" r:embed="rId6"/>
          <a:stretch>
            <a:fillRect/>
          </a:stretch>
        </a:blipFill>
      </dgm:spPr>
      <dgm:t>
        <a:bodyPr/>
        <a:lstStyle/>
        <a:p>
          <a:endParaRPr lang="ru-RU"/>
        </a:p>
      </dgm:t>
    </dgm:pt>
  </dgm:ptLst>
  <dgm:cxnLst>
    <dgm:cxn modelId="{720C08C1-139A-4726-A847-F06845A16212}" srcId="{95F65702-F06E-4B4F-AC43-7BAF5C7BD96B}" destId="{6B194FDF-F6A8-459C-9A8A-BDCADE09A5F3}" srcOrd="1" destOrd="0" parTransId="{6E984E2F-6EFA-4504-A48A-59BEE1DAA588}" sibTransId="{1DBFAB76-EAEB-4CE1-BF39-995ECD933305}"/>
    <dgm:cxn modelId="{23CBFBE7-1A29-4B67-8ED9-0E8BB56A0896}" type="presOf" srcId="{27AE5B23-1639-4FA1-B798-A28FCFC8CC67}" destId="{7F631381-D03A-44F5-B5A3-1EDA5B439AE8}" srcOrd="0" destOrd="0" presId="urn:microsoft.com/office/officeart/2008/layout/VerticalCurvedList"/>
    <dgm:cxn modelId="{812D3133-383F-44E3-B7FA-6E7F4F7B3D08}" type="presOf" srcId="{ECD87D9F-EB78-4422-AAE4-6F490B612508}" destId="{55D982F7-FDB8-4DA0-BF61-A269C33FA143}" srcOrd="0" destOrd="0" presId="urn:microsoft.com/office/officeart/2008/layout/VerticalCurvedList"/>
    <dgm:cxn modelId="{D76FB6B6-F09A-4F74-9FD7-62054C226A58}" type="presOf" srcId="{159D1531-8C50-4075-BA96-CA8472ADA60B}" destId="{C2856EB3-74F5-417A-8D9A-33D909C9015D}" srcOrd="0" destOrd="0" presId="urn:microsoft.com/office/officeart/2008/layout/VerticalCurvedList"/>
    <dgm:cxn modelId="{9DFAA14B-D5C0-448F-9451-5CC5CBA6EEA7}" srcId="{95F65702-F06E-4B4F-AC43-7BAF5C7BD96B}" destId="{84270D55-D33A-4602-8BB2-DBE586BB31EE}" srcOrd="4" destOrd="0" parTransId="{99F0524C-16A1-442A-820B-652492AD00AD}" sibTransId="{537CA129-B677-471E-AC5A-011E6F6457F9}"/>
    <dgm:cxn modelId="{8D09C82E-2E63-485B-A372-639E79570CC7}" type="presOf" srcId="{95F65702-F06E-4B4F-AC43-7BAF5C7BD96B}" destId="{A285D1E2-FBA5-4E1C-87D0-0033E8A6B119}" srcOrd="0" destOrd="0" presId="urn:microsoft.com/office/officeart/2008/layout/VerticalCurvedList"/>
    <dgm:cxn modelId="{7296D445-C158-4681-9348-9FF49CEFAEE4}" type="presOf" srcId="{84270D55-D33A-4602-8BB2-DBE586BB31EE}" destId="{8AFDE66F-63D3-4B13-A2C1-1F2C926AB576}" srcOrd="0" destOrd="0" presId="urn:microsoft.com/office/officeart/2008/layout/VerticalCurvedList"/>
    <dgm:cxn modelId="{626FD3E2-74AF-4332-98B4-F4DFECCD4562}" srcId="{95F65702-F06E-4B4F-AC43-7BAF5C7BD96B}" destId="{ECD87D9F-EB78-4422-AAE4-6F490B612508}" srcOrd="5" destOrd="0" parTransId="{822ACC4D-9134-4C04-8768-94127F1A6734}" sibTransId="{A2066A19-0A86-4C8D-8288-448768EB8BB1}"/>
    <dgm:cxn modelId="{292EE674-E971-4481-B134-A99EA3A57317}" srcId="{95F65702-F06E-4B4F-AC43-7BAF5C7BD96B}" destId="{597C5CED-79AA-4421-B064-624BA006A360}" srcOrd="2" destOrd="0" parTransId="{7D209190-C502-4138-B2ED-FE56DDB6DA2C}" sibTransId="{A13890F4-BDC8-4364-8F93-D38F0B431CE3}"/>
    <dgm:cxn modelId="{BCD684FE-332D-4BFC-9F70-BA27A97EB75E}" type="presOf" srcId="{597C5CED-79AA-4421-B064-624BA006A360}" destId="{A31F6563-210E-4970-A56A-B29AA115F5BD}" srcOrd="0" destOrd="0" presId="urn:microsoft.com/office/officeart/2008/layout/VerticalCurvedList"/>
    <dgm:cxn modelId="{67053700-1C0C-4A84-ACE1-C6C2519A4748}" type="presOf" srcId="{8C8DD07C-4EED-4CE1-A2C2-5168203677B4}" destId="{72072FD5-5EFE-4CAF-A615-3E19E33172B6}" srcOrd="0" destOrd="0" presId="urn:microsoft.com/office/officeart/2008/layout/VerticalCurvedList"/>
    <dgm:cxn modelId="{6B7FC531-DB23-4020-A110-87A4BC1CAF8E}" srcId="{95F65702-F06E-4B4F-AC43-7BAF5C7BD96B}" destId="{159D1531-8C50-4075-BA96-CA8472ADA60B}" srcOrd="0" destOrd="0" parTransId="{0485EA97-BE7A-4804-A1E4-ADB18E87DB9D}" sibTransId="{8C8DD07C-4EED-4CE1-A2C2-5168203677B4}"/>
    <dgm:cxn modelId="{1DC390A8-DB5C-457D-89F0-6F831791790D}" type="presOf" srcId="{6B194FDF-F6A8-459C-9A8A-BDCADE09A5F3}" destId="{0E0BFCAF-B6EC-4725-AABD-3D6287921C6B}" srcOrd="0" destOrd="0" presId="urn:microsoft.com/office/officeart/2008/layout/VerticalCurvedList"/>
    <dgm:cxn modelId="{5B2844BA-C119-487C-A313-4D87A7F11563}" srcId="{95F65702-F06E-4B4F-AC43-7BAF5C7BD96B}" destId="{27AE5B23-1639-4FA1-B798-A28FCFC8CC67}" srcOrd="3" destOrd="0" parTransId="{B715A9C4-2D08-403E-95A2-A210E15B8278}" sibTransId="{5AD9BCF6-52B7-4075-A53A-5E3AD3E4C1C9}"/>
    <dgm:cxn modelId="{D478D75A-3FFD-4AA4-9979-45DDA0A23580}" type="presParOf" srcId="{A285D1E2-FBA5-4E1C-87D0-0033E8A6B119}" destId="{2362F93D-F3EC-4DAB-A4DA-622F91DA9E16}" srcOrd="0" destOrd="0" presId="urn:microsoft.com/office/officeart/2008/layout/VerticalCurvedList"/>
    <dgm:cxn modelId="{26C7AD3F-4956-49A8-B0C4-6223A4121740}" type="presParOf" srcId="{2362F93D-F3EC-4DAB-A4DA-622F91DA9E16}" destId="{DED3C3D0-8E3B-4B02-A7FF-BDA6F4A1EF6C}" srcOrd="0" destOrd="0" presId="urn:microsoft.com/office/officeart/2008/layout/VerticalCurvedList"/>
    <dgm:cxn modelId="{52508137-EC6A-420E-AA04-56A8952FDE81}" type="presParOf" srcId="{DED3C3D0-8E3B-4B02-A7FF-BDA6F4A1EF6C}" destId="{58FE8201-6F32-46B3-B596-BCC0AC0F7001}" srcOrd="0" destOrd="0" presId="urn:microsoft.com/office/officeart/2008/layout/VerticalCurvedList"/>
    <dgm:cxn modelId="{8929DDA6-09C7-47B1-9E67-69A4CF2C70A9}" type="presParOf" srcId="{DED3C3D0-8E3B-4B02-A7FF-BDA6F4A1EF6C}" destId="{72072FD5-5EFE-4CAF-A615-3E19E33172B6}" srcOrd="1" destOrd="0" presId="urn:microsoft.com/office/officeart/2008/layout/VerticalCurvedList"/>
    <dgm:cxn modelId="{5D71E662-029C-44BC-A889-92FDCD3E2DB0}" type="presParOf" srcId="{DED3C3D0-8E3B-4B02-A7FF-BDA6F4A1EF6C}" destId="{487811D4-9DAC-4991-8F33-C393CD325E58}" srcOrd="2" destOrd="0" presId="urn:microsoft.com/office/officeart/2008/layout/VerticalCurvedList"/>
    <dgm:cxn modelId="{6A717677-BE05-4133-85EA-A1A21DED36B6}" type="presParOf" srcId="{DED3C3D0-8E3B-4B02-A7FF-BDA6F4A1EF6C}" destId="{11CAD14C-1D95-4A26-AACA-833098B59873}" srcOrd="3" destOrd="0" presId="urn:microsoft.com/office/officeart/2008/layout/VerticalCurvedList"/>
    <dgm:cxn modelId="{D02A6113-5249-4546-B7E7-656D106F3B2A}" type="presParOf" srcId="{2362F93D-F3EC-4DAB-A4DA-622F91DA9E16}" destId="{C2856EB3-74F5-417A-8D9A-33D909C9015D}" srcOrd="1" destOrd="0" presId="urn:microsoft.com/office/officeart/2008/layout/VerticalCurvedList"/>
    <dgm:cxn modelId="{C244718D-37DF-4D13-A81B-F9C0341BCA68}" type="presParOf" srcId="{2362F93D-F3EC-4DAB-A4DA-622F91DA9E16}" destId="{EDDF1AAF-5F47-423C-A43F-D3C5A5792E9B}" srcOrd="2" destOrd="0" presId="urn:microsoft.com/office/officeart/2008/layout/VerticalCurvedList"/>
    <dgm:cxn modelId="{CD161677-9242-48BD-A4E6-AF1D6504BA15}" type="presParOf" srcId="{EDDF1AAF-5F47-423C-A43F-D3C5A5792E9B}" destId="{7C000713-9C7A-447D-8AD3-77C49BE8482D}" srcOrd="0" destOrd="0" presId="urn:microsoft.com/office/officeart/2008/layout/VerticalCurvedList"/>
    <dgm:cxn modelId="{5753DD68-D60D-4B90-8C7D-14E5E0B7AC7C}" type="presParOf" srcId="{2362F93D-F3EC-4DAB-A4DA-622F91DA9E16}" destId="{0E0BFCAF-B6EC-4725-AABD-3D6287921C6B}" srcOrd="3" destOrd="0" presId="urn:microsoft.com/office/officeart/2008/layout/VerticalCurvedList"/>
    <dgm:cxn modelId="{0DFEC28D-4D03-4EA1-A3D3-2F2F819DC7DB}" type="presParOf" srcId="{2362F93D-F3EC-4DAB-A4DA-622F91DA9E16}" destId="{3A5C583E-3797-4698-A83A-61573AFDDF10}" srcOrd="4" destOrd="0" presId="urn:microsoft.com/office/officeart/2008/layout/VerticalCurvedList"/>
    <dgm:cxn modelId="{5293DC52-6FDD-4FF2-B07C-045060D7EC47}" type="presParOf" srcId="{3A5C583E-3797-4698-A83A-61573AFDDF10}" destId="{197057A7-F542-4809-95BE-3102B11CF7CE}" srcOrd="0" destOrd="0" presId="urn:microsoft.com/office/officeart/2008/layout/VerticalCurvedList"/>
    <dgm:cxn modelId="{B4556D3A-EA77-4200-AC2A-2A2969341C9E}" type="presParOf" srcId="{2362F93D-F3EC-4DAB-A4DA-622F91DA9E16}" destId="{A31F6563-210E-4970-A56A-B29AA115F5BD}" srcOrd="5" destOrd="0" presId="urn:microsoft.com/office/officeart/2008/layout/VerticalCurvedList"/>
    <dgm:cxn modelId="{8AC6A522-9EEA-49C4-BFD8-C8D99EE51D79}" type="presParOf" srcId="{2362F93D-F3EC-4DAB-A4DA-622F91DA9E16}" destId="{4D267CDE-8DE7-41A9-94DD-E2D0D9B1B82E}" srcOrd="6" destOrd="0" presId="urn:microsoft.com/office/officeart/2008/layout/VerticalCurvedList"/>
    <dgm:cxn modelId="{A6049DB9-3D0D-42D4-A51A-56A086E4D21F}" type="presParOf" srcId="{4D267CDE-8DE7-41A9-94DD-E2D0D9B1B82E}" destId="{6271C49E-AA67-4E15-A2ED-4E600F534091}" srcOrd="0" destOrd="0" presId="urn:microsoft.com/office/officeart/2008/layout/VerticalCurvedList"/>
    <dgm:cxn modelId="{A328C1B0-1653-412E-9F9F-F1CF6213B0BA}" type="presParOf" srcId="{2362F93D-F3EC-4DAB-A4DA-622F91DA9E16}" destId="{7F631381-D03A-44F5-B5A3-1EDA5B439AE8}" srcOrd="7" destOrd="0" presId="urn:microsoft.com/office/officeart/2008/layout/VerticalCurvedList"/>
    <dgm:cxn modelId="{12A10EE8-F20E-4FBD-B5A1-3B03B386933E}" type="presParOf" srcId="{2362F93D-F3EC-4DAB-A4DA-622F91DA9E16}" destId="{28A36825-5423-400B-84BA-B9D12B6C8EE8}" srcOrd="8" destOrd="0" presId="urn:microsoft.com/office/officeart/2008/layout/VerticalCurvedList"/>
    <dgm:cxn modelId="{7F767AE7-3587-41F9-8E10-9624AE8835FA}" type="presParOf" srcId="{28A36825-5423-400B-84BA-B9D12B6C8EE8}" destId="{F698B2B1-F224-4814-9068-FECA4F19FC75}" srcOrd="0" destOrd="0" presId="urn:microsoft.com/office/officeart/2008/layout/VerticalCurvedList"/>
    <dgm:cxn modelId="{4198DC1F-1525-408E-A004-6ED2B40BB0C3}" type="presParOf" srcId="{2362F93D-F3EC-4DAB-A4DA-622F91DA9E16}" destId="{8AFDE66F-63D3-4B13-A2C1-1F2C926AB576}" srcOrd="9" destOrd="0" presId="urn:microsoft.com/office/officeart/2008/layout/VerticalCurvedList"/>
    <dgm:cxn modelId="{A341DABE-B037-4D90-97F1-8F2DF62CA6EC}" type="presParOf" srcId="{2362F93D-F3EC-4DAB-A4DA-622F91DA9E16}" destId="{04004C7F-9766-427F-8B46-839CC48C1024}" srcOrd="10" destOrd="0" presId="urn:microsoft.com/office/officeart/2008/layout/VerticalCurvedList"/>
    <dgm:cxn modelId="{146DD425-22B7-4673-A63E-44E601AA1BAC}" type="presParOf" srcId="{04004C7F-9766-427F-8B46-839CC48C1024}" destId="{9CDD556B-8D43-4C6C-AA75-25BECBD8E660}" srcOrd="0" destOrd="0" presId="urn:microsoft.com/office/officeart/2008/layout/VerticalCurvedList"/>
    <dgm:cxn modelId="{1C775B49-37CE-4AEE-9E95-7DBD14DCA4AA}" type="presParOf" srcId="{2362F93D-F3EC-4DAB-A4DA-622F91DA9E16}" destId="{55D982F7-FDB8-4DA0-BF61-A269C33FA143}" srcOrd="11" destOrd="0" presId="urn:microsoft.com/office/officeart/2008/layout/VerticalCurvedList"/>
    <dgm:cxn modelId="{C3392F91-3799-412C-B413-A7605CF98983}" type="presParOf" srcId="{2362F93D-F3EC-4DAB-A4DA-622F91DA9E16}" destId="{A424C465-E5A2-45A3-B2F2-B1CDD1F38FFA}" srcOrd="12" destOrd="0" presId="urn:microsoft.com/office/officeart/2008/layout/VerticalCurvedList"/>
    <dgm:cxn modelId="{182C0F7E-590C-4916-8699-7FB0E464090D}" type="presParOf" srcId="{A424C465-E5A2-45A3-B2F2-B1CDD1F38FFA}" destId="{F0D8066E-AE90-4CD4-A033-93DC6DF2985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275" cy="49844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862" y="0"/>
            <a:ext cx="2946275" cy="498446"/>
          </a:xfrm>
          <a:prstGeom prst="rect">
            <a:avLst/>
          </a:prstGeom>
        </p:spPr>
        <p:txBody>
          <a:bodyPr vert="horz" lIns="91440" tIns="45720" rIns="91440" bIns="45720" rtlCol="0"/>
          <a:lstStyle>
            <a:lvl1pPr algn="r">
              <a:defRPr sz="1200"/>
            </a:lvl1pPr>
          </a:lstStyle>
          <a:p>
            <a:fld id="{C26EE6DB-C4E9-44C9-8408-4005FA835A26}" type="datetimeFigureOut">
              <a:rPr lang="ru-RU" smtClean="0"/>
              <a:t>14.08.2020</a:t>
            </a:fld>
            <a:endParaRPr lang="ru-RU"/>
          </a:p>
        </p:txBody>
      </p:sp>
      <p:sp>
        <p:nvSpPr>
          <p:cNvPr id="4" name="Нижний колонтитул 3"/>
          <p:cNvSpPr>
            <a:spLocks noGrp="1"/>
          </p:cNvSpPr>
          <p:nvPr>
            <p:ph type="ftr" sz="quarter" idx="2"/>
          </p:nvPr>
        </p:nvSpPr>
        <p:spPr>
          <a:xfrm>
            <a:off x="0" y="9429780"/>
            <a:ext cx="2946275" cy="498446"/>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862" y="9429780"/>
            <a:ext cx="2946275" cy="498446"/>
          </a:xfrm>
          <a:prstGeom prst="rect">
            <a:avLst/>
          </a:prstGeom>
        </p:spPr>
        <p:txBody>
          <a:bodyPr vert="horz" lIns="91440" tIns="45720" rIns="91440" bIns="45720" rtlCol="0" anchor="b"/>
          <a:lstStyle>
            <a:lvl1pPr algn="r">
              <a:defRPr sz="1200"/>
            </a:lvl1pPr>
          </a:lstStyle>
          <a:p>
            <a:fld id="{6B54FCB3-05CF-4ADE-8D3E-7C7DC1AD6DFA}" type="slidenum">
              <a:rPr lang="ru-RU" smtClean="0"/>
              <a:t>‹#›</a:t>
            </a:fld>
            <a:endParaRPr lang="ru-RU"/>
          </a:p>
        </p:txBody>
      </p:sp>
    </p:spTree>
    <p:extLst>
      <p:ext uri="{BB962C8B-B14F-4D97-AF65-F5344CB8AC3E}">
        <p14:creationId xmlns:p14="http://schemas.microsoft.com/office/powerpoint/2010/main" val="3603265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3177" tIns="46589" rIns="93177" bIns="46589" rtlCol="0"/>
          <a:lstStyle>
            <a:lvl1pPr algn="r">
              <a:defRPr sz="1200"/>
            </a:lvl1pPr>
          </a:lstStyle>
          <a:p>
            <a:fld id="{F02E0520-98E1-4D13-9726-43881763A267}" type="datetimeFigureOut">
              <a:rPr lang="en-US" smtClean="0"/>
              <a:t>8/14/2020</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2"/>
            <a:ext cx="2945659" cy="49813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3177" tIns="46589" rIns="93177" bIns="46589" rtlCol="0" anchor="b"/>
          <a:lstStyle>
            <a:lvl1pPr algn="r">
              <a:defRPr sz="1200"/>
            </a:lvl1pPr>
          </a:lstStyle>
          <a:p>
            <a:fld id="{5DAC319E-429A-485F-B30B-BAED9D6F6124}" type="slidenum">
              <a:rPr lang="en-US" smtClean="0"/>
              <a:t>‹#›</a:t>
            </a:fld>
            <a:endParaRPr lang="en-US"/>
          </a:p>
        </p:txBody>
      </p:sp>
    </p:spTree>
    <p:extLst>
      <p:ext uri="{BB962C8B-B14F-4D97-AF65-F5344CB8AC3E}">
        <p14:creationId xmlns:p14="http://schemas.microsoft.com/office/powerpoint/2010/main" val="22109847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DAC319E-429A-485F-B30B-BAED9D6F6124}" type="slidenum">
              <a:rPr lang="en-US" smtClean="0"/>
              <a:t>1</a:t>
            </a:fld>
            <a:endParaRPr lang="en-US"/>
          </a:p>
        </p:txBody>
      </p:sp>
    </p:spTree>
    <p:extLst>
      <p:ext uri="{BB962C8B-B14F-4D97-AF65-F5344CB8AC3E}">
        <p14:creationId xmlns:p14="http://schemas.microsoft.com/office/powerpoint/2010/main" val="735456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DAC319E-429A-485F-B30B-BAED9D6F6124}" type="slidenum">
              <a:rPr lang="en-US" smtClean="0"/>
              <a:t>2</a:t>
            </a:fld>
            <a:endParaRPr lang="en-US"/>
          </a:p>
        </p:txBody>
      </p:sp>
    </p:spTree>
    <p:extLst>
      <p:ext uri="{BB962C8B-B14F-4D97-AF65-F5344CB8AC3E}">
        <p14:creationId xmlns:p14="http://schemas.microsoft.com/office/powerpoint/2010/main" val="137106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DAC319E-429A-485F-B30B-BAED9D6F6124}" type="slidenum">
              <a:rPr lang="en-US" smtClean="0"/>
              <a:t>4</a:t>
            </a:fld>
            <a:endParaRPr lang="en-US"/>
          </a:p>
        </p:txBody>
      </p:sp>
    </p:spTree>
    <p:extLst>
      <p:ext uri="{BB962C8B-B14F-4D97-AF65-F5344CB8AC3E}">
        <p14:creationId xmlns:p14="http://schemas.microsoft.com/office/powerpoint/2010/main" val="3102921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DAC319E-429A-485F-B30B-BAED9D6F6124}" type="slidenum">
              <a:rPr lang="en-US" smtClean="0"/>
              <a:t>5</a:t>
            </a:fld>
            <a:endParaRPr lang="en-US"/>
          </a:p>
        </p:txBody>
      </p:sp>
    </p:spTree>
    <p:extLst>
      <p:ext uri="{BB962C8B-B14F-4D97-AF65-F5344CB8AC3E}">
        <p14:creationId xmlns:p14="http://schemas.microsoft.com/office/powerpoint/2010/main" val="3717822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DAC319E-429A-485F-B30B-BAED9D6F6124}" type="slidenum">
              <a:rPr lang="en-US" smtClean="0"/>
              <a:t>6</a:t>
            </a:fld>
            <a:endParaRPr lang="en-US"/>
          </a:p>
        </p:txBody>
      </p:sp>
    </p:spTree>
    <p:extLst>
      <p:ext uri="{BB962C8B-B14F-4D97-AF65-F5344CB8AC3E}">
        <p14:creationId xmlns:p14="http://schemas.microsoft.com/office/powerpoint/2010/main" val="73441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DAC319E-429A-485F-B30B-BAED9D6F6124}" type="slidenum">
              <a:rPr lang="en-US" smtClean="0"/>
              <a:t>12</a:t>
            </a:fld>
            <a:endParaRPr lang="en-US"/>
          </a:p>
        </p:txBody>
      </p:sp>
    </p:spTree>
    <p:extLst>
      <p:ext uri="{BB962C8B-B14F-4D97-AF65-F5344CB8AC3E}">
        <p14:creationId xmlns:p14="http://schemas.microsoft.com/office/powerpoint/2010/main" val="4088511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DAC319E-429A-485F-B30B-BAED9D6F6124}" type="slidenum">
              <a:rPr lang="en-US" smtClean="0"/>
              <a:t>13</a:t>
            </a:fld>
            <a:endParaRPr lang="en-US"/>
          </a:p>
        </p:txBody>
      </p:sp>
    </p:spTree>
    <p:extLst>
      <p:ext uri="{BB962C8B-B14F-4D97-AF65-F5344CB8AC3E}">
        <p14:creationId xmlns:p14="http://schemas.microsoft.com/office/powerpoint/2010/main" val="647072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DAC319E-429A-485F-B30B-BAED9D6F6124}" type="slidenum">
              <a:rPr lang="en-US" smtClean="0"/>
              <a:t>14</a:t>
            </a:fld>
            <a:endParaRPr lang="en-US"/>
          </a:p>
        </p:txBody>
      </p:sp>
    </p:spTree>
    <p:extLst>
      <p:ext uri="{BB962C8B-B14F-4D97-AF65-F5344CB8AC3E}">
        <p14:creationId xmlns:p14="http://schemas.microsoft.com/office/powerpoint/2010/main" val="2360617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DAC319E-429A-485F-B30B-BAED9D6F6124}" type="slidenum">
              <a:rPr lang="en-US" smtClean="0"/>
              <a:t>15</a:t>
            </a:fld>
            <a:endParaRPr lang="en-US"/>
          </a:p>
        </p:txBody>
      </p:sp>
    </p:spTree>
    <p:extLst>
      <p:ext uri="{BB962C8B-B14F-4D97-AF65-F5344CB8AC3E}">
        <p14:creationId xmlns:p14="http://schemas.microsoft.com/office/powerpoint/2010/main" val="1281087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r>
              <a:rPr lang="en-US" dirty="0" smtClean="0"/>
              <a:t>Click icon to add picture</a:t>
            </a:r>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98434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3944154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3732374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C">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3350" y="21481"/>
            <a:ext cx="8877300" cy="668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r>
              <a:rPr lang="en-US" dirty="0" smtClean="0"/>
              <a:t>Click icon to add picture</a:t>
            </a:r>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r>
              <a:rPr lang="en-US" dirty="0" smtClean="0"/>
              <a:t>Click icon to add picture</a:t>
            </a:r>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r>
              <a:rPr lang="en-US" dirty="0" smtClean="0"/>
              <a:t>Click icon to add picture</a:t>
            </a:r>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r>
              <a:rPr lang="en-US" dirty="0" smtClean="0"/>
              <a:t>Click icon to add picture</a:t>
            </a:r>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r>
              <a:rPr lang="en-US" dirty="0" smtClean="0"/>
              <a:t>Click icon to add picture</a:t>
            </a:r>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r>
              <a:rPr lang="en-US" dirty="0" smtClean="0"/>
              <a:t>Click icon to add picture</a:t>
            </a:r>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3622128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r>
              <a:rPr lang="en-US" dirty="0" smtClean="0"/>
              <a:t>Click icon to add picture</a:t>
            </a:r>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419E29-6B7E-4EE0-A2BC-CD184984A001}" type="slidenum">
              <a:rPr lang="tr-TR" smtClean="0"/>
              <a:t>‹#›</a:t>
            </a:fld>
            <a:endParaRPr lang="tr-TR"/>
          </a:p>
        </p:txBody>
      </p:sp>
    </p:spTree>
    <p:extLst>
      <p:ext uri="{BB962C8B-B14F-4D97-AF65-F5344CB8AC3E}">
        <p14:creationId xmlns:p14="http://schemas.microsoft.com/office/powerpoint/2010/main" val="3437021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419E29-6B7E-4EE0-A2BC-CD184984A001}" type="slidenum">
              <a:rPr lang="tr-TR" smtClean="0"/>
              <a:t>‹#›</a:t>
            </a:fld>
            <a:endParaRPr lang="tr-TR"/>
          </a:p>
        </p:txBody>
      </p:sp>
    </p:spTree>
    <p:extLst>
      <p:ext uri="{BB962C8B-B14F-4D97-AF65-F5344CB8AC3E}">
        <p14:creationId xmlns:p14="http://schemas.microsoft.com/office/powerpoint/2010/main" val="186333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419E29-6B7E-4EE0-A2BC-CD184984A001}" type="slidenum">
              <a:rPr lang="tr-TR" smtClean="0"/>
              <a:t>‹#›</a:t>
            </a:fld>
            <a:endParaRPr lang="tr-TR"/>
          </a:p>
        </p:txBody>
      </p:sp>
    </p:spTree>
    <p:extLst>
      <p:ext uri="{BB962C8B-B14F-4D97-AF65-F5344CB8AC3E}">
        <p14:creationId xmlns:p14="http://schemas.microsoft.com/office/powerpoint/2010/main" val="3443633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4419E29-6B7E-4EE0-A2BC-CD184984A001}" type="slidenum">
              <a:rPr lang="tr-TR" smtClean="0"/>
              <a:t>‹#›</a:t>
            </a:fld>
            <a:endParaRPr lang="tr-TR"/>
          </a:p>
        </p:txBody>
      </p:sp>
    </p:spTree>
    <p:extLst>
      <p:ext uri="{BB962C8B-B14F-4D97-AF65-F5344CB8AC3E}">
        <p14:creationId xmlns:p14="http://schemas.microsoft.com/office/powerpoint/2010/main" val="1828101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4419E29-6B7E-4EE0-A2BC-CD184984A001}" type="slidenum">
              <a:rPr lang="tr-TR" smtClean="0"/>
              <a:t>‹#›</a:t>
            </a:fld>
            <a:endParaRPr lang="tr-TR"/>
          </a:p>
        </p:txBody>
      </p:sp>
    </p:spTree>
    <p:extLst>
      <p:ext uri="{BB962C8B-B14F-4D97-AF65-F5344CB8AC3E}">
        <p14:creationId xmlns:p14="http://schemas.microsoft.com/office/powerpoint/2010/main" val="237529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4419E29-6B7E-4EE0-A2BC-CD184984A001}" type="slidenum">
              <a:rPr lang="tr-TR" smtClean="0"/>
              <a:t>‹#›</a:t>
            </a:fld>
            <a:endParaRPr lang="tr-TR"/>
          </a:p>
        </p:txBody>
      </p:sp>
    </p:spTree>
    <p:extLst>
      <p:ext uri="{BB962C8B-B14F-4D97-AF65-F5344CB8AC3E}">
        <p14:creationId xmlns:p14="http://schemas.microsoft.com/office/powerpoint/2010/main" val="2028301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4419E29-6B7E-4EE0-A2BC-CD184984A001}" type="slidenum">
              <a:rPr lang="tr-TR" smtClean="0"/>
              <a:t>‹#›</a:t>
            </a:fld>
            <a:endParaRPr lang="tr-TR"/>
          </a:p>
        </p:txBody>
      </p:sp>
    </p:spTree>
    <p:extLst>
      <p:ext uri="{BB962C8B-B14F-4D97-AF65-F5344CB8AC3E}">
        <p14:creationId xmlns:p14="http://schemas.microsoft.com/office/powerpoint/2010/main" val="2006605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4419E29-6B7E-4EE0-A2BC-CD184984A001}" type="slidenum">
              <a:rPr lang="tr-TR" smtClean="0"/>
              <a:t>‹#›</a:t>
            </a:fld>
            <a:endParaRPr lang="tr-TR"/>
          </a:p>
        </p:txBody>
      </p:sp>
    </p:spTree>
    <p:extLst>
      <p:ext uri="{BB962C8B-B14F-4D97-AF65-F5344CB8AC3E}">
        <p14:creationId xmlns:p14="http://schemas.microsoft.com/office/powerpoint/2010/main" val="2069370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4419E29-6B7E-4EE0-A2BC-CD184984A001}" type="slidenum">
              <a:rPr lang="tr-TR" smtClean="0"/>
              <a:t>‹#›</a:t>
            </a:fld>
            <a:endParaRPr lang="tr-TR"/>
          </a:p>
        </p:txBody>
      </p:sp>
    </p:spTree>
    <p:extLst>
      <p:ext uri="{BB962C8B-B14F-4D97-AF65-F5344CB8AC3E}">
        <p14:creationId xmlns:p14="http://schemas.microsoft.com/office/powerpoint/2010/main" val="3924873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423478651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419E29-6B7E-4EE0-A2BC-CD184984A001}" type="slidenum">
              <a:rPr lang="tr-TR" smtClean="0"/>
              <a:t>‹#›</a:t>
            </a:fld>
            <a:endParaRPr lang="tr-TR"/>
          </a:p>
        </p:txBody>
      </p:sp>
    </p:spTree>
    <p:extLst>
      <p:ext uri="{BB962C8B-B14F-4D97-AF65-F5344CB8AC3E}">
        <p14:creationId xmlns:p14="http://schemas.microsoft.com/office/powerpoint/2010/main" val="2329136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4419E29-6B7E-4EE0-A2BC-CD184984A001}" type="slidenum">
              <a:rPr lang="tr-TR" smtClean="0"/>
              <a:t>‹#›</a:t>
            </a:fld>
            <a:endParaRPr lang="tr-TR"/>
          </a:p>
        </p:txBody>
      </p:sp>
    </p:spTree>
    <p:extLst>
      <p:ext uri="{BB962C8B-B14F-4D97-AF65-F5344CB8AC3E}">
        <p14:creationId xmlns:p14="http://schemas.microsoft.com/office/powerpoint/2010/main" val="1927955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424582670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9" name="SmartArt Placeholder 3"/>
          <p:cNvSpPr>
            <a:spLocks noGrp="1"/>
          </p:cNvSpPr>
          <p:nvPr>
            <p:ph type="dgm" sz="quarter" idx="15"/>
          </p:nvPr>
        </p:nvSpPr>
        <p:spPr>
          <a:xfrm rot="5400000">
            <a:off x="4053332" y="-4053332"/>
            <a:ext cx="395288" cy="8501952"/>
          </a:xfrm>
          <a:solidFill>
            <a:srgbClr val="006600"/>
          </a:solidFill>
        </p:spPr>
        <p:txBody>
          <a:bodyPr/>
          <a:lstStyle/>
          <a:p>
            <a:endParaRPr lang="tr-TR" dirty="0"/>
          </a:p>
        </p:txBody>
      </p:sp>
      <p:sp>
        <p:nvSpPr>
          <p:cNvPr id="4" name="SmartArt Placeholder 3"/>
          <p:cNvSpPr>
            <a:spLocks noGrp="1"/>
          </p:cNvSpPr>
          <p:nvPr>
            <p:ph type="dgm" sz="quarter" idx="14"/>
          </p:nvPr>
        </p:nvSpPr>
        <p:spPr>
          <a:xfrm>
            <a:off x="0" y="44450"/>
            <a:ext cx="395288" cy="6813550"/>
          </a:xfrm>
          <a:solidFill>
            <a:schemeClr val="tx1"/>
          </a:solidFill>
        </p:spPr>
        <p:txBody>
          <a:bodyPr/>
          <a:lstStyle/>
          <a:p>
            <a:endParaRPr lang="tr-TR" dirty="0"/>
          </a:p>
        </p:txBody>
      </p:sp>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30968501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406426629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32479883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174160251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2788518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42347865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42458267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40642662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42059557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CAABDCB-F9E5-4373-B727-0912A5793829}" type="slidenum">
              <a:rPr lang="tr-TR" smtClean="0"/>
              <a:t>‹#›</a:t>
            </a:fld>
            <a:endParaRPr lang="tr-TR"/>
          </a:p>
        </p:txBody>
      </p:sp>
      <p:grpSp>
        <p:nvGrpSpPr>
          <p:cNvPr id="6" name="Group 5"/>
          <p:cNvGrpSpPr/>
          <p:nvPr userDrawn="1"/>
        </p:nvGrpSpPr>
        <p:grpSpPr>
          <a:xfrm>
            <a:off x="218343" y="47760"/>
            <a:ext cx="8874698" cy="6679753"/>
            <a:chOff x="218343" y="47760"/>
            <a:chExt cx="8874698" cy="6679753"/>
          </a:xfrm>
        </p:grpSpPr>
        <p:pic>
          <p:nvPicPr>
            <p:cNvPr id="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7884"/>
            <a:stretch/>
          </p:blipFill>
          <p:spPr bwMode="auto">
            <a:xfrm flipH="1" flipV="1">
              <a:off x="218343" y="230188"/>
              <a:ext cx="8051042" cy="64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rotWithShape="1">
            <a:blip r:embed="rId3" cstate="print">
              <a:extLst>
                <a:ext uri="{28A0092B-C50C-407E-A947-70E740481C1C}">
                  <a14:useLocalDpi xmlns:a14="http://schemas.microsoft.com/office/drawing/2010/main" val="0"/>
                </a:ext>
              </a:extLst>
            </a:blip>
            <a:srcRect l="37932" t="18045" r="38991" b="50000"/>
            <a:stretch/>
          </p:blipFill>
          <p:spPr bwMode="auto">
            <a:xfrm rot="10800000" flipH="1" flipV="1">
              <a:off x="8243815" y="47760"/>
              <a:ext cx="849226" cy="644936"/>
            </a:xfrm>
            <a:prstGeom prst="rect">
              <a:avLst/>
            </a:prstGeom>
            <a:noFill/>
            <a:ln>
              <a:noFill/>
            </a:ln>
          </p:spPr>
        </p:pic>
      </p:grpSp>
    </p:spTree>
    <p:extLst>
      <p:ext uri="{BB962C8B-B14F-4D97-AF65-F5344CB8AC3E}">
        <p14:creationId xmlns:p14="http://schemas.microsoft.com/office/powerpoint/2010/main" val="33397301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39267636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109340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420595577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9843476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39441541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37323745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9" name="SmartArt Placeholder 3"/>
          <p:cNvSpPr>
            <a:spLocks noGrp="1"/>
          </p:cNvSpPr>
          <p:nvPr>
            <p:ph type="dgm" sz="quarter" idx="15"/>
          </p:nvPr>
        </p:nvSpPr>
        <p:spPr>
          <a:xfrm rot="5400000">
            <a:off x="4053332" y="-4053332"/>
            <a:ext cx="395288" cy="8501952"/>
          </a:xfrm>
          <a:solidFill>
            <a:srgbClr val="006600"/>
          </a:solidFill>
        </p:spPr>
        <p:txBody>
          <a:bodyPr/>
          <a:lstStyle/>
          <a:p>
            <a:endParaRPr lang="tr-TR" dirty="0"/>
          </a:p>
        </p:txBody>
      </p:sp>
      <p:sp>
        <p:nvSpPr>
          <p:cNvPr id="4" name="SmartArt Placeholder 3"/>
          <p:cNvSpPr>
            <a:spLocks noGrp="1"/>
          </p:cNvSpPr>
          <p:nvPr>
            <p:ph type="dgm" sz="quarter" idx="14"/>
          </p:nvPr>
        </p:nvSpPr>
        <p:spPr>
          <a:xfrm>
            <a:off x="0" y="44450"/>
            <a:ext cx="395288" cy="6813550"/>
          </a:xfrm>
          <a:solidFill>
            <a:schemeClr val="tx1"/>
          </a:solidFill>
        </p:spPr>
        <p:txBody>
          <a:bodyPr/>
          <a:lstStyle/>
          <a:p>
            <a:endParaRPr lang="tr-TR" dirty="0"/>
          </a:p>
        </p:txBody>
      </p:sp>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90662"/>
            <a:ext cx="8229600" cy="5962674"/>
          </a:xfrm>
        </p:spPr>
        <p:txBody>
          <a:bodyPr>
            <a:normAutofit/>
          </a:bodyPr>
          <a:lstStyle>
            <a:lvl1pPr>
              <a:defRPr sz="1600">
                <a:latin typeface="+mn-lt"/>
              </a:defRPr>
            </a:lvl1pPr>
          </a:lstStyle>
          <a:p>
            <a:r>
              <a:rPr lang="en-US" smtClean="0"/>
              <a:t>Click to edit Master title style</a:t>
            </a:r>
            <a:endParaRPr lang="tr-TR" dirty="0"/>
          </a:p>
        </p:txBody>
      </p:sp>
      <p:grpSp>
        <p:nvGrpSpPr>
          <p:cNvPr id="6" name="Group 5"/>
          <p:cNvGrpSpPr/>
          <p:nvPr userDrawn="1"/>
        </p:nvGrpSpPr>
        <p:grpSpPr>
          <a:xfrm>
            <a:off x="218343" y="47760"/>
            <a:ext cx="8874698" cy="6679753"/>
            <a:chOff x="218343" y="47760"/>
            <a:chExt cx="8874698" cy="6679753"/>
          </a:xfrm>
        </p:grpSpPr>
        <p:pic>
          <p:nvPicPr>
            <p:cNvPr id="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7884"/>
            <a:stretch/>
          </p:blipFill>
          <p:spPr bwMode="auto">
            <a:xfrm flipH="1" flipV="1">
              <a:off x="218343" y="230188"/>
              <a:ext cx="8051042" cy="64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rotWithShape="1">
            <a:blip r:embed="rId3" cstate="print">
              <a:extLst>
                <a:ext uri="{28A0092B-C50C-407E-A947-70E740481C1C}">
                  <a14:useLocalDpi xmlns:a14="http://schemas.microsoft.com/office/drawing/2010/main" val="0"/>
                </a:ext>
              </a:extLst>
            </a:blip>
            <a:srcRect l="37932" t="18045" r="38991" b="50000"/>
            <a:stretch/>
          </p:blipFill>
          <p:spPr bwMode="auto">
            <a:xfrm rot="10800000" flipH="1" flipV="1">
              <a:off x="8243815" y="47760"/>
              <a:ext cx="849226" cy="644936"/>
            </a:xfrm>
            <a:prstGeom prst="rect">
              <a:avLst/>
            </a:prstGeom>
            <a:noFill/>
            <a:ln>
              <a:noFill/>
            </a:ln>
          </p:spPr>
        </p:pic>
      </p:grpSp>
    </p:spTree>
    <p:extLst>
      <p:ext uri="{BB962C8B-B14F-4D97-AF65-F5344CB8AC3E}">
        <p14:creationId xmlns:p14="http://schemas.microsoft.com/office/powerpoint/2010/main" val="333973013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F51C39-8848-4B7F-BA67-8B98457AA3A2}" type="slidenum">
              <a:rPr lang="tr-TR" smtClean="0"/>
              <a:pPr/>
              <a:t>‹#›</a:t>
            </a:fld>
            <a:endParaRPr lang="tr-TR"/>
          </a:p>
        </p:txBody>
      </p:sp>
    </p:spTree>
    <p:extLst>
      <p:ext uri="{BB962C8B-B14F-4D97-AF65-F5344CB8AC3E}">
        <p14:creationId xmlns:p14="http://schemas.microsoft.com/office/powerpoint/2010/main" val="24771241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F51C39-8848-4B7F-BA67-8B98457AA3A2}" type="slidenum">
              <a:rPr lang="tr-TR" smtClean="0"/>
              <a:pPr/>
              <a:t>‹#›</a:t>
            </a:fld>
            <a:endParaRPr lang="tr-TR"/>
          </a:p>
        </p:txBody>
      </p:sp>
    </p:spTree>
    <p:extLst>
      <p:ext uri="{BB962C8B-B14F-4D97-AF65-F5344CB8AC3E}">
        <p14:creationId xmlns:p14="http://schemas.microsoft.com/office/powerpoint/2010/main" val="5957271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F51C39-8848-4B7F-BA67-8B98457AA3A2}" type="slidenum">
              <a:rPr lang="tr-TR" smtClean="0"/>
              <a:pPr/>
              <a:t>‹#›</a:t>
            </a:fld>
            <a:endParaRPr lang="tr-TR"/>
          </a:p>
        </p:txBody>
      </p:sp>
    </p:spTree>
    <p:extLst>
      <p:ext uri="{BB962C8B-B14F-4D97-AF65-F5344CB8AC3E}">
        <p14:creationId xmlns:p14="http://schemas.microsoft.com/office/powerpoint/2010/main" val="40208435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F51C39-8848-4B7F-BA67-8B98457AA3A2}" type="slidenum">
              <a:rPr lang="tr-TR" smtClean="0"/>
              <a:pPr/>
              <a:t>‹#›</a:t>
            </a:fld>
            <a:endParaRPr lang="tr-TR"/>
          </a:p>
        </p:txBody>
      </p:sp>
    </p:spTree>
    <p:extLst>
      <p:ext uri="{BB962C8B-B14F-4D97-AF65-F5344CB8AC3E}">
        <p14:creationId xmlns:p14="http://schemas.microsoft.com/office/powerpoint/2010/main" val="29124069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F51C39-8848-4B7F-BA67-8B98457AA3A2}" type="slidenum">
              <a:rPr lang="tr-TR" smtClean="0"/>
              <a:pPr/>
              <a:t>‹#›</a:t>
            </a:fld>
            <a:endParaRPr lang="tr-TR"/>
          </a:p>
        </p:txBody>
      </p:sp>
    </p:spTree>
    <p:extLst>
      <p:ext uri="{BB962C8B-B14F-4D97-AF65-F5344CB8AC3E}">
        <p14:creationId xmlns:p14="http://schemas.microsoft.com/office/powerpoint/2010/main" val="5468245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F51C39-8848-4B7F-BA67-8B98457AA3A2}" type="slidenum">
              <a:rPr lang="tr-TR" smtClean="0"/>
              <a:pPr/>
              <a:t>‹#›</a:t>
            </a:fld>
            <a:endParaRPr lang="tr-TR"/>
          </a:p>
        </p:txBody>
      </p:sp>
    </p:spTree>
    <p:extLst>
      <p:ext uri="{BB962C8B-B14F-4D97-AF65-F5344CB8AC3E}">
        <p14:creationId xmlns:p14="http://schemas.microsoft.com/office/powerpoint/2010/main" val="5132898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1BFF28-7A78-4393-9577-5BAAAFE2503F}" type="slidenum">
              <a:rPr lang="en-US" smtClean="0"/>
              <a:t>‹#›</a:t>
            </a:fld>
            <a:endParaRPr lang="en-US" dirty="0"/>
          </a:p>
        </p:txBody>
      </p:sp>
      <p:pic>
        <p:nvPicPr>
          <p:cNvPr id="5"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135"/>
          <a:stretch/>
        </p:blipFill>
        <p:spPr bwMode="auto">
          <a:xfrm flipH="1" flipV="1">
            <a:off x="49350" y="44606"/>
            <a:ext cx="8692867" cy="64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3550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F51C39-8848-4B7F-BA67-8B98457AA3A2}" type="slidenum">
              <a:rPr lang="tr-TR" smtClean="0"/>
              <a:pPr/>
              <a:t>‹#›</a:t>
            </a:fld>
            <a:endParaRPr lang="tr-TR"/>
          </a:p>
        </p:txBody>
      </p:sp>
    </p:spTree>
    <p:extLst>
      <p:ext uri="{BB962C8B-B14F-4D97-AF65-F5344CB8AC3E}">
        <p14:creationId xmlns:p14="http://schemas.microsoft.com/office/powerpoint/2010/main" val="10896643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F51C39-8848-4B7F-BA67-8B98457AA3A2}" type="slidenum">
              <a:rPr lang="tr-TR" smtClean="0"/>
              <a:pPr/>
              <a:t>‹#›</a:t>
            </a:fld>
            <a:endParaRPr lang="tr-TR"/>
          </a:p>
        </p:txBody>
      </p:sp>
    </p:spTree>
    <p:extLst>
      <p:ext uri="{BB962C8B-B14F-4D97-AF65-F5344CB8AC3E}">
        <p14:creationId xmlns:p14="http://schemas.microsoft.com/office/powerpoint/2010/main" val="32708785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F51C39-8848-4B7F-BA67-8B98457AA3A2}" type="slidenum">
              <a:rPr lang="tr-TR" smtClean="0"/>
              <a:pPr/>
              <a:t>‹#›</a:t>
            </a:fld>
            <a:endParaRPr lang="tr-TR"/>
          </a:p>
        </p:txBody>
      </p:sp>
    </p:spTree>
    <p:extLst>
      <p:ext uri="{BB962C8B-B14F-4D97-AF65-F5344CB8AC3E}">
        <p14:creationId xmlns:p14="http://schemas.microsoft.com/office/powerpoint/2010/main" val="2218563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3926763681"/>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F51C39-8848-4B7F-BA67-8B98457AA3A2}" type="slidenum">
              <a:rPr lang="tr-TR" smtClean="0"/>
              <a:pPr/>
              <a:t>‹#›</a:t>
            </a:fld>
            <a:endParaRPr lang="tr-TR"/>
          </a:p>
        </p:txBody>
      </p:sp>
    </p:spTree>
    <p:extLst>
      <p:ext uri="{BB962C8B-B14F-4D97-AF65-F5344CB8AC3E}">
        <p14:creationId xmlns:p14="http://schemas.microsoft.com/office/powerpoint/2010/main" val="12030958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135"/>
          <a:stretch/>
        </p:blipFill>
        <p:spPr bwMode="auto">
          <a:xfrm flipH="1" flipV="1">
            <a:off x="49350" y="44606"/>
            <a:ext cx="8692867" cy="64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9" name="SmartArt Placeholder 3"/>
          <p:cNvSpPr>
            <a:spLocks noGrp="1"/>
          </p:cNvSpPr>
          <p:nvPr>
            <p:ph type="dgm" sz="quarter" idx="15"/>
          </p:nvPr>
        </p:nvSpPr>
        <p:spPr>
          <a:xfrm rot="5400000">
            <a:off x="4053332" y="-4053332"/>
            <a:ext cx="395288" cy="8501952"/>
          </a:xfrm>
          <a:solidFill>
            <a:srgbClr val="006600"/>
          </a:solidFill>
        </p:spPr>
        <p:txBody>
          <a:bodyPr/>
          <a:lstStyle/>
          <a:p>
            <a:endParaRPr lang="tr-TR" dirty="0"/>
          </a:p>
        </p:txBody>
      </p:sp>
      <p:sp>
        <p:nvSpPr>
          <p:cNvPr id="4" name="SmartArt Placeholder 3"/>
          <p:cNvSpPr>
            <a:spLocks noGrp="1"/>
          </p:cNvSpPr>
          <p:nvPr>
            <p:ph type="dgm" sz="quarter" idx="14"/>
          </p:nvPr>
        </p:nvSpPr>
        <p:spPr>
          <a:xfrm>
            <a:off x="0" y="44450"/>
            <a:ext cx="395288" cy="6813550"/>
          </a:xfrm>
          <a:solidFill>
            <a:schemeClr val="tx1"/>
          </a:solidFill>
        </p:spPr>
        <p:txBody>
          <a:bodyPr/>
          <a:lstStyle/>
          <a:p>
            <a:endParaRPr lang="tr-TR" dirty="0"/>
          </a:p>
        </p:txBody>
      </p:sp>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786"/>
          <a:stretch/>
        </p:blipFill>
        <p:spPr bwMode="auto">
          <a:xfrm rot="10800000">
            <a:off x="129826" y="166687"/>
            <a:ext cx="865636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3528" y="260648"/>
            <a:ext cx="7772400" cy="540059"/>
          </a:xfrm>
        </p:spPr>
        <p:txBody>
          <a:bodyPr>
            <a:noAutofit/>
          </a:bodyPr>
          <a:lstStyle>
            <a:lvl1pPr algn="l">
              <a:defRPr sz="1800" b="1"/>
            </a:lvl1pPr>
          </a:lstStyle>
          <a:p>
            <a:r>
              <a:rPr lang="en-US" dirty="0" smtClean="0"/>
              <a:t>Click to edit Master title style</a:t>
            </a:r>
            <a:endParaRPr lang="tr-TR" dirty="0"/>
          </a:p>
        </p:txBody>
      </p:sp>
      <p:sp>
        <p:nvSpPr>
          <p:cNvPr id="8" name="Picture Placeholder 7"/>
          <p:cNvSpPr>
            <a:spLocks noGrp="1"/>
          </p:cNvSpPr>
          <p:nvPr>
            <p:ph type="pic" sz="quarter" idx="13"/>
          </p:nvPr>
        </p:nvSpPr>
        <p:spPr>
          <a:xfrm>
            <a:off x="107950" y="188913"/>
            <a:ext cx="1295400" cy="1152525"/>
          </a:xfrm>
        </p:spPr>
        <p:txBody>
          <a:bodyPr/>
          <a:lstStyle/>
          <a:p>
            <a:endParaRPr lang="tr-TR" dirty="0"/>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01952" y="44624"/>
            <a:ext cx="6065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idx="1"/>
          </p:nvPr>
        </p:nvSpPr>
        <p:spPr>
          <a:xfrm>
            <a:off x="323528" y="887512"/>
            <a:ext cx="8229600" cy="4525963"/>
          </a:xfrm>
          <a:prstGeom prst="rect">
            <a:avLst/>
          </a:prstGeom>
        </p:spPr>
        <p:txBody>
          <a:bodyPr vert="horz" lIns="91440" tIns="45720" rIns="91440" bIns="45720" rtlCol="0">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Tree>
    <p:extLst>
      <p:ext uri="{BB962C8B-B14F-4D97-AF65-F5344CB8AC3E}">
        <p14:creationId xmlns:p14="http://schemas.microsoft.com/office/powerpoint/2010/main" val="27885189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76B142-66AE-4929-8D46-4A8B7A21DFEF}" type="slidenum">
              <a:rPr lang="tr-TR" smtClean="0"/>
              <a:t>‹#›</a:t>
            </a:fld>
            <a:endParaRPr lang="tr-TR"/>
          </a:p>
        </p:txBody>
      </p:sp>
    </p:spTree>
    <p:extLst>
      <p:ext uri="{BB962C8B-B14F-4D97-AF65-F5344CB8AC3E}">
        <p14:creationId xmlns:p14="http://schemas.microsoft.com/office/powerpoint/2010/main" val="1093402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image" Target="../media/image1.pn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theme" Target="../theme/theme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1.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theme" Target="../theme/theme3.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image" Target="../media/image1.png"/><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theme" Target="../theme/theme4.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alphaModFix amt="10000"/>
            <a:lum/>
          </a:blip>
          <a:srcRect/>
          <a:stretch>
            <a:fillRect l="30000" t="25000" r="25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6B142-66AE-4929-8D46-4A8B7A21DFEF}" type="slidenum">
              <a:rPr lang="tr-TR" smtClean="0"/>
              <a:t>‹#›</a:t>
            </a:fld>
            <a:endParaRPr lang="tr-TR"/>
          </a:p>
        </p:txBody>
      </p:sp>
    </p:spTree>
    <p:extLst>
      <p:ext uri="{BB962C8B-B14F-4D97-AF65-F5344CB8AC3E}">
        <p14:creationId xmlns:p14="http://schemas.microsoft.com/office/powerpoint/2010/main" val="354704897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55" r:id="rId13"/>
    <p:sldLayoutId id="2147483716" r:id="rId14"/>
    <p:sldLayoutId id="2147483717" r:id="rId15"/>
    <p:sldLayoutId id="2147483718" r:id="rId16"/>
    <p:sldLayoutId id="2147483719" r:id="rId17"/>
    <p:sldLayoutId id="2147483720" r:id="rId18"/>
    <p:sldLayoutId id="2147483721" r:id="rId19"/>
    <p:sldLayoutId id="2147483722" r:id="rId20"/>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3">
            <a:alphaModFix amt="10000"/>
            <a:lum/>
          </a:blip>
          <a:srcRect/>
          <a:stretch>
            <a:fillRect l="30000" t="25000" r="25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19E29-6B7E-4EE0-A2BC-CD184984A001}" type="slidenum">
              <a:rPr lang="tr-TR" smtClean="0"/>
              <a:t>‹#›</a:t>
            </a:fld>
            <a:endParaRPr lang="tr-TR"/>
          </a:p>
        </p:txBody>
      </p:sp>
    </p:spTree>
    <p:extLst>
      <p:ext uri="{BB962C8B-B14F-4D97-AF65-F5344CB8AC3E}">
        <p14:creationId xmlns:p14="http://schemas.microsoft.com/office/powerpoint/2010/main" val="8077484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709" r:id="rId12"/>
    <p:sldLayoutId id="2147483711" r:id="rId13"/>
    <p:sldLayoutId id="2147483713" r:id="rId14"/>
    <p:sldLayoutId id="2147483723" r:id="rId15"/>
    <p:sldLayoutId id="2147483724" r:id="rId16"/>
    <p:sldLayoutId id="2147483725" r:id="rId17"/>
    <p:sldLayoutId id="2147483726" r:id="rId18"/>
    <p:sldLayoutId id="2147483727" r:id="rId19"/>
    <p:sldLayoutId id="2147483728" r:id="rId20"/>
    <p:sldLayoutId id="2147483729" r:id="rId21"/>
    <p:sldLayoutId id="2147483795" r:id="rId22"/>
    <p:sldLayoutId id="2147483796" r:id="rId23"/>
    <p:sldLayoutId id="2147483797" r:id="rId24"/>
    <p:sldLayoutId id="2147483798" r:id="rId25"/>
    <p:sldLayoutId id="2147483799" r:id="rId26"/>
    <p:sldLayoutId id="2147483800" r:id="rId27"/>
    <p:sldLayoutId id="2147483801" r:id="rId28"/>
    <p:sldLayoutId id="2147483899" r:id="rId29"/>
    <p:sldLayoutId id="2147483900" r:id="rId30"/>
    <p:sldLayoutId id="2147484011" r:id="rId3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alphaModFix amt="10000"/>
            <a:lum/>
          </a:blip>
          <a:srcRect/>
          <a:stretch>
            <a:fillRect l="30000" t="25000" r="25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6B142-66AE-4929-8D46-4A8B7A21DFEF}" type="slidenum">
              <a:rPr lang="tr-TR" smtClean="0"/>
              <a:t>‹#›</a:t>
            </a:fld>
            <a:endParaRPr lang="tr-TR"/>
          </a:p>
        </p:txBody>
      </p:sp>
    </p:spTree>
    <p:extLst>
      <p:ext uri="{BB962C8B-B14F-4D97-AF65-F5344CB8AC3E}">
        <p14:creationId xmlns:p14="http://schemas.microsoft.com/office/powerpoint/2010/main" val="354704897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70" r:id="rId13"/>
    <p:sldLayoutId id="2147483771" r:id="rId14"/>
    <p:sldLayoutId id="2147483772" r:id="rId15"/>
    <p:sldLayoutId id="2147483773" r:id="rId16"/>
    <p:sldLayoutId id="2147483774" r:id="rId17"/>
    <p:sldLayoutId id="2147483775" r:id="rId1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alphaModFix amt="10000"/>
            <a:lum/>
          </a:blip>
          <a:srcRect/>
          <a:stretch>
            <a:fillRect l="30000" t="25000" r="25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6B142-66AE-4929-8D46-4A8B7A21DFEF}" type="slidenum">
              <a:rPr lang="tr-TR" smtClean="0"/>
              <a:t>‹#›</a:t>
            </a:fld>
            <a:endParaRPr lang="tr-TR"/>
          </a:p>
        </p:txBody>
      </p:sp>
    </p:spTree>
    <p:extLst>
      <p:ext uri="{BB962C8B-B14F-4D97-AF65-F5344CB8AC3E}">
        <p14:creationId xmlns:p14="http://schemas.microsoft.com/office/powerpoint/2010/main" val="50349794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76" r:id="rId13"/>
    <p:sldLayoutId id="2147483777" r:id="rId14"/>
    <p:sldLayoutId id="2147483778" r:id="rId15"/>
    <p:sldLayoutId id="2147483779" r:id="rId16"/>
    <p:sldLayoutId id="2147483780" r:id="rId17"/>
    <p:sldLayoutId id="2147483781" r:id="rId18"/>
    <p:sldLayoutId id="2147483782" r:id="rId1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mailto:marketing@kic.kz" TargetMode="External"/><Relationship Id="rId7" Type="http://schemas.openxmlformats.org/officeDocument/2006/relationships/hyperlink" Target="mailto:rano@kic.kz" TargetMode="External"/><Relationship Id="rId2" Type="http://schemas.openxmlformats.org/officeDocument/2006/relationships/notesSlide" Target="../notesSlides/notesSlide9.xml"/><Relationship Id="rId1" Type="http://schemas.openxmlformats.org/officeDocument/2006/relationships/slideLayout" Target="../slideLayouts/slideLayout57.xml"/><Relationship Id="rId6" Type="http://schemas.openxmlformats.org/officeDocument/2006/relationships/hyperlink" Target="mailto:ainash@kic.kz" TargetMode="External"/><Relationship Id="rId5" Type="http://schemas.openxmlformats.org/officeDocument/2006/relationships/hyperlink" Target="mailto:serzhan@kic.kz" TargetMode="External"/><Relationship Id="rId4" Type="http://schemas.openxmlformats.org/officeDocument/2006/relationships/hyperlink" Target="mailto:adil@kic.kz"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2" name="TextBox 1"/>
          <p:cNvSpPr txBox="1"/>
          <p:nvPr/>
        </p:nvSpPr>
        <p:spPr>
          <a:xfrm>
            <a:off x="2667000" y="6019800"/>
            <a:ext cx="3581400" cy="289310"/>
          </a:xfrm>
          <a:prstGeom prst="rect">
            <a:avLst/>
          </a:prstGeom>
          <a:noFill/>
          <a:effectLst/>
          <a:scene3d>
            <a:camera prst="orthographicFront"/>
            <a:lightRig rig="threePt" dir="t"/>
          </a:scene3d>
          <a:sp3d>
            <a:bevelT/>
          </a:sp3d>
        </p:spPr>
        <p:txBody>
          <a:bodyPr wrap="square" rtlCol="0">
            <a:spAutoFit/>
          </a:bodyPr>
          <a:lstStyle/>
          <a:p>
            <a:pPr algn="ctr" fontAlgn="base">
              <a:lnSpc>
                <a:spcPct val="80000"/>
              </a:lnSpc>
              <a:spcBef>
                <a:spcPct val="20000"/>
              </a:spcBef>
              <a:spcAft>
                <a:spcPct val="0"/>
              </a:spcAft>
              <a:buClr>
                <a:schemeClr val="tx2"/>
              </a:buClr>
              <a:buSzPct val="60000"/>
            </a:pPr>
            <a:r>
              <a:rPr lang="en-US" sz="1600" b="1" dirty="0" smtClean="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2020</a:t>
            </a:r>
            <a:r>
              <a:rPr lang="ru-RU" sz="1600" b="1" smtClean="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-2021</a:t>
            </a:r>
            <a:endParaRPr lang="ru-RU" sz="1600" b="1" dirty="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Объект 3"/>
          <p:cNvSpPr>
            <a:spLocks noGrp="1"/>
          </p:cNvSpPr>
          <p:nvPr>
            <p:ph idx="1"/>
          </p:nvPr>
        </p:nvSpPr>
        <p:spPr>
          <a:xfrm>
            <a:off x="422031" y="1219200"/>
            <a:ext cx="8229600" cy="5181600"/>
          </a:xfrm>
        </p:spPr>
        <p:txBody>
          <a:bodyPr>
            <a:normAutofit/>
          </a:bodyPr>
          <a:lstStyle/>
          <a:p>
            <a:pPr lvl="0">
              <a:lnSpc>
                <a:spcPct val="150000"/>
              </a:lnSpc>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KIC Leasing </a:t>
            </a:r>
            <a:r>
              <a:rPr lang="en-US" dirty="0" smtClean="0">
                <a:solidFill>
                  <a:schemeClr val="tx1">
                    <a:lumMod val="75000"/>
                    <a:lumOff val="25000"/>
                  </a:schemeClr>
                </a:solidFill>
                <a:latin typeface="Arial" panose="020B0604020202020204" pitchFamily="34" charset="0"/>
                <a:cs typeface="Arial" panose="020B0604020202020204" pitchFamily="34" charset="0"/>
              </a:rPr>
              <a:t>works only under Sharia principles</a:t>
            </a:r>
          </a:p>
          <a:p>
            <a:pPr>
              <a:lnSpc>
                <a:spcPct val="150000"/>
              </a:lnSpc>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KIC Leasing has diverse group of international and local investors</a:t>
            </a:r>
          </a:p>
          <a:p>
            <a:pPr lvl="0">
              <a:lnSpc>
                <a:spcPct val="150000"/>
              </a:lnSpc>
              <a:buFont typeface="Wingdings" panose="05000000000000000000" pitchFamily="2" charset="2"/>
              <a:buChar char="Ø"/>
            </a:pPr>
            <a:r>
              <a:rPr lang="en-US" dirty="0" smtClean="0">
                <a:solidFill>
                  <a:schemeClr val="tx1">
                    <a:lumMod val="75000"/>
                    <a:lumOff val="25000"/>
                  </a:schemeClr>
                </a:solidFill>
                <a:latin typeface="Arial" panose="020B0604020202020204" pitchFamily="34" charset="0"/>
                <a:cs typeface="Arial" panose="020B0604020202020204" pitchFamily="34" charset="0"/>
              </a:rPr>
              <a:t>Servicing </a:t>
            </a:r>
            <a:r>
              <a:rPr lang="en-US" dirty="0">
                <a:solidFill>
                  <a:schemeClr val="tx1">
                    <a:lumMod val="75000"/>
                    <a:lumOff val="25000"/>
                  </a:schemeClr>
                </a:solidFill>
                <a:latin typeface="Arial" panose="020B0604020202020204" pitchFamily="34" charset="0"/>
                <a:cs typeface="Arial" panose="020B0604020202020204" pitchFamily="34" charset="0"/>
              </a:rPr>
              <a:t>you based on the principals </a:t>
            </a:r>
            <a:r>
              <a:rPr lang="en-US" dirty="0" smtClean="0">
                <a:solidFill>
                  <a:schemeClr val="tx1">
                    <a:lumMod val="75000"/>
                    <a:lumOff val="25000"/>
                  </a:schemeClr>
                </a:solidFill>
                <a:latin typeface="Arial" panose="020B0604020202020204" pitchFamily="34" charset="0"/>
                <a:cs typeface="Arial" panose="020B0604020202020204" pitchFamily="34" charset="0"/>
              </a:rPr>
              <a:t>of </a:t>
            </a:r>
            <a:r>
              <a:rPr lang="en-US" dirty="0">
                <a:solidFill>
                  <a:schemeClr val="tx1">
                    <a:lumMod val="75000"/>
                    <a:lumOff val="25000"/>
                  </a:schemeClr>
                </a:solidFill>
                <a:latin typeface="Arial" panose="020B0604020202020204" pitchFamily="34" charset="0"/>
                <a:cs typeface="Arial" panose="020B0604020202020204" pitchFamily="34" charset="0"/>
              </a:rPr>
              <a:t>being trustworthiness and transparency</a:t>
            </a:r>
            <a:endParaRPr lang="ru-RU" dirty="0">
              <a:solidFill>
                <a:schemeClr val="tx1">
                  <a:lumMod val="75000"/>
                  <a:lumOff val="25000"/>
                </a:schemeClr>
              </a:solidFill>
              <a:latin typeface="Arial" panose="020B0604020202020204" pitchFamily="34" charset="0"/>
              <a:cs typeface="Arial" panose="020B0604020202020204" pitchFamily="34" charset="0"/>
            </a:endParaRPr>
          </a:p>
          <a:p>
            <a:pPr lvl="0">
              <a:lnSpc>
                <a:spcPct val="150000"/>
              </a:lnSpc>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Lessee saves its working </a:t>
            </a:r>
            <a:r>
              <a:rPr lang="en-US" dirty="0" smtClean="0">
                <a:solidFill>
                  <a:schemeClr val="tx1">
                    <a:lumMod val="75000"/>
                    <a:lumOff val="25000"/>
                  </a:schemeClr>
                </a:solidFill>
                <a:latin typeface="Arial" panose="020B0604020202020204" pitchFamily="34" charset="0"/>
                <a:cs typeface="Arial" panose="020B0604020202020204" pitchFamily="34" charset="0"/>
              </a:rPr>
              <a:t>capital</a:t>
            </a:r>
            <a:endParaRPr lang="ru-RU" dirty="0">
              <a:solidFill>
                <a:schemeClr val="tx1">
                  <a:lumMod val="75000"/>
                  <a:lumOff val="25000"/>
                </a:schemeClr>
              </a:solidFill>
              <a:latin typeface="Arial" panose="020B0604020202020204" pitchFamily="34" charset="0"/>
              <a:cs typeface="Arial" panose="020B0604020202020204" pitchFamily="34" charset="0"/>
            </a:endParaRPr>
          </a:p>
          <a:p>
            <a:pPr lvl="0">
              <a:lnSpc>
                <a:spcPct val="150000"/>
              </a:lnSpc>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Flexible repayment </a:t>
            </a:r>
            <a:r>
              <a:rPr lang="en-US" dirty="0" smtClean="0">
                <a:solidFill>
                  <a:schemeClr val="tx1">
                    <a:lumMod val="75000"/>
                    <a:lumOff val="25000"/>
                  </a:schemeClr>
                </a:solidFill>
                <a:latin typeface="Arial" panose="020B0604020202020204" pitchFamily="34" charset="0"/>
                <a:cs typeface="Arial" panose="020B0604020202020204" pitchFamily="34" charset="0"/>
              </a:rPr>
              <a:t>schedule</a:t>
            </a:r>
            <a:endParaRPr lang="ru-RU" dirty="0">
              <a:solidFill>
                <a:schemeClr val="tx1">
                  <a:lumMod val="75000"/>
                  <a:lumOff val="25000"/>
                </a:schemeClr>
              </a:solidFill>
              <a:latin typeface="Arial" panose="020B0604020202020204" pitchFamily="34" charset="0"/>
              <a:cs typeface="Arial" panose="020B0604020202020204" pitchFamily="34" charset="0"/>
            </a:endParaRPr>
          </a:p>
          <a:p>
            <a:pPr lvl="0">
              <a:lnSpc>
                <a:spcPct val="150000"/>
              </a:lnSpc>
              <a:buFont typeface="Wingdings" panose="05000000000000000000" pitchFamily="2" charset="2"/>
              <a:buChar char="Ø"/>
            </a:pPr>
            <a:r>
              <a:rPr lang="en-US" dirty="0" smtClean="0">
                <a:solidFill>
                  <a:schemeClr val="tx1">
                    <a:lumMod val="75000"/>
                    <a:lumOff val="25000"/>
                  </a:schemeClr>
                </a:solidFill>
                <a:latin typeface="Arial" panose="020B0604020202020204" pitchFamily="34" charset="0"/>
                <a:cs typeface="Arial" panose="020B0604020202020204" pitchFamily="34" charset="0"/>
              </a:rPr>
              <a:t>In </a:t>
            </a:r>
            <a:r>
              <a:rPr lang="en-US" dirty="0">
                <a:solidFill>
                  <a:schemeClr val="tx1">
                    <a:lumMod val="75000"/>
                    <a:lumOff val="25000"/>
                  </a:schemeClr>
                </a:solidFill>
                <a:latin typeface="Arial" panose="020B0604020202020204" pitchFamily="34" charset="0"/>
                <a:cs typeface="Arial" panose="020B0604020202020204" pitchFamily="34" charset="0"/>
              </a:rPr>
              <a:t>a </a:t>
            </a:r>
            <a:r>
              <a:rPr lang="en-US" dirty="0" err="1" smtClean="0">
                <a:solidFill>
                  <a:schemeClr val="tx1">
                    <a:lumMod val="75000"/>
                    <a:lumOff val="25000"/>
                  </a:schemeClr>
                </a:solidFill>
                <a:latin typeface="Arial" panose="020B0604020202020204" pitchFamily="34" charset="0"/>
                <a:cs typeface="Arial" panose="020B0604020202020204" pitchFamily="34" charset="0"/>
              </a:rPr>
              <a:t>Ijara</a:t>
            </a:r>
            <a:r>
              <a:rPr lang="en-US" dirty="0" smtClean="0">
                <a:solidFill>
                  <a:schemeClr val="tx1">
                    <a:lumMod val="75000"/>
                    <a:lumOff val="25000"/>
                  </a:schemeClr>
                </a:solidFill>
                <a:latin typeface="Arial" panose="020B0604020202020204" pitchFamily="34" charset="0"/>
                <a:cs typeface="Arial" panose="020B0604020202020204" pitchFamily="34" charset="0"/>
              </a:rPr>
              <a:t> (leasing) transactions no </a:t>
            </a:r>
            <a:r>
              <a:rPr lang="en-US" dirty="0">
                <a:solidFill>
                  <a:schemeClr val="tx1">
                    <a:lumMod val="75000"/>
                    <a:lumOff val="25000"/>
                  </a:schemeClr>
                </a:solidFill>
                <a:latin typeface="Arial" panose="020B0604020202020204" pitchFamily="34" charset="0"/>
                <a:cs typeface="Arial" panose="020B0604020202020204" pitchFamily="34" charset="0"/>
              </a:rPr>
              <a:t>additional collateral </a:t>
            </a:r>
            <a:r>
              <a:rPr lang="en-US" dirty="0" smtClean="0">
                <a:solidFill>
                  <a:schemeClr val="tx1">
                    <a:lumMod val="75000"/>
                    <a:lumOff val="25000"/>
                  </a:schemeClr>
                </a:solidFill>
                <a:latin typeface="Arial" panose="020B0604020202020204" pitchFamily="34" charset="0"/>
                <a:cs typeface="Arial" panose="020B0604020202020204" pitchFamily="34" charset="0"/>
              </a:rPr>
              <a:t>required</a:t>
            </a:r>
            <a:endParaRPr lang="ru-RU" dirty="0">
              <a:solidFill>
                <a:schemeClr val="tx1">
                  <a:lumMod val="75000"/>
                  <a:lumOff val="25000"/>
                </a:schemeClr>
              </a:solidFill>
              <a:latin typeface="Arial" panose="020B0604020202020204" pitchFamily="34" charset="0"/>
              <a:cs typeface="Arial" panose="020B0604020202020204" pitchFamily="34" charset="0"/>
            </a:endParaRPr>
          </a:p>
          <a:p>
            <a:pPr lvl="0">
              <a:lnSpc>
                <a:spcPct val="150000"/>
              </a:lnSpc>
              <a:buFont typeface="Wingdings" panose="05000000000000000000" pitchFamily="2" charset="2"/>
              <a:buChar char="Ø"/>
            </a:pPr>
            <a:r>
              <a:rPr lang="en-US" dirty="0" smtClean="0">
                <a:solidFill>
                  <a:schemeClr val="tx1">
                    <a:lumMod val="75000"/>
                    <a:lumOff val="25000"/>
                  </a:schemeClr>
                </a:solidFill>
                <a:latin typeface="Arial" panose="020B0604020202020204" pitchFamily="34" charset="0"/>
                <a:cs typeface="Arial" panose="020B0604020202020204" pitchFamily="34" charset="0"/>
              </a:rPr>
              <a:t>Possibility of partial subsidizing of margin thru DAMU Fund</a:t>
            </a:r>
            <a:endParaRPr lang="ru-RU" dirty="0">
              <a:solidFill>
                <a:schemeClr val="tx1">
                  <a:lumMod val="75000"/>
                  <a:lumOff val="25000"/>
                </a:schemeClr>
              </a:solidFill>
              <a:latin typeface="Arial" panose="020B0604020202020204" pitchFamily="34" charset="0"/>
              <a:cs typeface="Arial" panose="020B0604020202020204" pitchFamily="34" charset="0"/>
            </a:endParaRPr>
          </a:p>
          <a:p>
            <a:pPr lvl="0">
              <a:lnSpc>
                <a:spcPct val="150000"/>
              </a:lnSpc>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Behaving you as a solution partner  </a:t>
            </a:r>
            <a:endParaRPr lang="en-US" dirty="0" smtClean="0">
              <a:solidFill>
                <a:schemeClr val="tx1">
                  <a:lumMod val="75000"/>
                  <a:lumOff val="25000"/>
                </a:schemeClr>
              </a:solidFill>
              <a:latin typeface="Arial" panose="020B0604020202020204" pitchFamily="34" charset="0"/>
              <a:cs typeface="Arial" panose="020B0604020202020204" pitchFamily="34" charset="0"/>
            </a:endParaRPr>
          </a:p>
          <a:p>
            <a:pPr marL="0" lvl="0" indent="0">
              <a:lnSpc>
                <a:spcPct val="150000"/>
              </a:lnSpc>
              <a:buNone/>
            </a:pPr>
            <a:endParaRPr lang="ru-RU" dirty="0">
              <a:solidFill>
                <a:schemeClr val="tx1">
                  <a:lumMod val="75000"/>
                  <a:lumOff val="25000"/>
                </a:schemeClr>
              </a:solidFill>
              <a:latin typeface="Arial" panose="020B0604020202020204" pitchFamily="34" charset="0"/>
              <a:cs typeface="Arial" panose="020B0604020202020204" pitchFamily="34" charset="0"/>
            </a:endParaRPr>
          </a:p>
          <a:p>
            <a:pPr marL="0" lvl="0" indent="0">
              <a:lnSpc>
                <a:spcPct val="150000"/>
              </a:lnSpc>
              <a:buNone/>
            </a:pPr>
            <a:endParaRPr lang="ru-RU" dirty="0">
              <a:latin typeface="Arial" panose="020B0604020202020204" pitchFamily="34" charset="0"/>
              <a:cs typeface="Arial" panose="020B0604020202020204" pitchFamily="34" charset="0"/>
            </a:endParaRPr>
          </a:p>
        </p:txBody>
      </p:sp>
      <p:sp>
        <p:nvSpPr>
          <p:cNvPr id="5" name="Заголовок 2"/>
          <p:cNvSpPr txBox="1">
            <a:spLocks/>
          </p:cNvSpPr>
          <p:nvPr/>
        </p:nvSpPr>
        <p:spPr>
          <a:xfrm>
            <a:off x="457200" y="533400"/>
            <a:ext cx="6477000" cy="457200"/>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2000" dirty="0" smtClean="0">
                <a:ln/>
                <a:solidFill>
                  <a:schemeClr val="accent3"/>
                </a:solidFill>
                <a:latin typeface="Arial" panose="020B0604020202020204" pitchFamily="34" charset="0"/>
                <a:cs typeface="Arial" panose="020B0604020202020204" pitchFamily="34" charset="0"/>
              </a:rPr>
              <a:t>KIC Leasing Benefits</a:t>
            </a:r>
            <a:endParaRPr lang="ru-RU" sz="2000" dirty="0">
              <a:ln/>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932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sz="2000" dirty="0">
                <a:ln/>
                <a:solidFill>
                  <a:schemeClr val="accent3"/>
                </a:solidFill>
                <a:latin typeface="Arial" panose="020B0604020202020204" pitchFamily="34" charset="0"/>
                <a:cs typeface="Arial" panose="020B0604020202020204" pitchFamily="34" charset="0"/>
              </a:rPr>
              <a:t>Guidance</a:t>
            </a:r>
            <a:endParaRPr lang="ru-RU" sz="2000" dirty="0">
              <a:ln/>
              <a:solidFill>
                <a:schemeClr val="accent3"/>
              </a:solidFill>
              <a:latin typeface="Arial" panose="020B0604020202020204" pitchFamily="34" charset="0"/>
              <a:cs typeface="Arial" panose="020B0604020202020204"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001525971"/>
              </p:ext>
            </p:extLst>
          </p:nvPr>
        </p:nvGraphicFramePr>
        <p:xfrm>
          <a:off x="323850" y="887412"/>
          <a:ext cx="8229600" cy="5284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0478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Объект 23"/>
          <p:cNvSpPr>
            <a:spLocks noGrp="1"/>
          </p:cNvSpPr>
          <p:nvPr>
            <p:ph idx="4294967295"/>
          </p:nvPr>
        </p:nvSpPr>
        <p:spPr>
          <a:xfrm>
            <a:off x="636224" y="1513212"/>
            <a:ext cx="8077200" cy="4841552"/>
          </a:xfrm>
        </p:spPr>
        <p:txBody>
          <a:bodyPr>
            <a:normAutofit/>
          </a:bodyPr>
          <a:lstStyle/>
          <a:p>
            <a:pPr>
              <a:buFont typeface="Wingdings" panose="05000000000000000000" pitchFamily="2" charset="2"/>
              <a:buChar char="ü"/>
            </a:pPr>
            <a:endParaRPr lang="ru-RU" sz="1600" dirty="0" smtClean="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r>
              <a:rPr lang="en-US" sz="1600" dirty="0" smtClean="0">
                <a:solidFill>
                  <a:schemeClr val="tx1">
                    <a:lumMod val="75000"/>
                    <a:lumOff val="25000"/>
                  </a:schemeClr>
                </a:solidFill>
                <a:cs typeface="Times New Roman" panose="02020603050405020304" pitchFamily="18" charset="0"/>
              </a:rPr>
              <a:t>KIC leasing provides potential Lessee Letter of Intent (LOI), where specified preliminary conditions. After acceptance of LOI Lessee  pays </a:t>
            </a:r>
            <a:r>
              <a:rPr lang="en-US" sz="1600" dirty="0">
                <a:solidFill>
                  <a:schemeClr val="tx1">
                    <a:lumMod val="75000"/>
                    <a:lumOff val="25000"/>
                  </a:schemeClr>
                </a:solidFill>
                <a:cs typeface="Times New Roman" panose="02020603050405020304" pitchFamily="18" charset="0"/>
              </a:rPr>
              <a:t>KIC Leasing a commission for the examination of the </a:t>
            </a:r>
            <a:r>
              <a:rPr lang="en-US" sz="1600" dirty="0" smtClean="0">
                <a:solidFill>
                  <a:schemeClr val="tx1">
                    <a:lumMod val="75000"/>
                    <a:lumOff val="25000"/>
                  </a:schemeClr>
                </a:solidFill>
                <a:cs typeface="Times New Roman" panose="02020603050405020304" pitchFamily="18" charset="0"/>
              </a:rPr>
              <a:t>documents;</a:t>
            </a: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r>
              <a:rPr lang="en-US" sz="1600" dirty="0" smtClean="0">
                <a:solidFill>
                  <a:schemeClr val="tx1">
                    <a:lumMod val="75000"/>
                    <a:lumOff val="25000"/>
                  </a:schemeClr>
                </a:solidFill>
                <a:cs typeface="Times New Roman" panose="02020603050405020304" pitchFamily="18" charset="0"/>
              </a:rPr>
              <a:t>When analysis is finished and authorized </a:t>
            </a:r>
            <a:r>
              <a:rPr lang="en-US" sz="1600" dirty="0">
                <a:solidFill>
                  <a:schemeClr val="tx1">
                    <a:lumMod val="75000"/>
                    <a:lumOff val="25000"/>
                  </a:schemeClr>
                </a:solidFill>
                <a:cs typeface="Times New Roman" panose="02020603050405020304" pitchFamily="18" charset="0"/>
              </a:rPr>
              <a:t>body of KIC Leasing </a:t>
            </a:r>
            <a:r>
              <a:rPr lang="en-US" sz="1600" dirty="0" smtClean="0">
                <a:solidFill>
                  <a:schemeClr val="tx1">
                    <a:lumMod val="75000"/>
                    <a:lumOff val="25000"/>
                  </a:schemeClr>
                </a:solidFill>
                <a:cs typeface="Times New Roman" panose="02020603050405020304" pitchFamily="18" charset="0"/>
              </a:rPr>
              <a:t>has approved the transaction, </a:t>
            </a:r>
            <a:r>
              <a:rPr lang="en-US" sz="1600" dirty="0">
                <a:solidFill>
                  <a:schemeClr val="tx1">
                    <a:lumMod val="75000"/>
                    <a:lumOff val="25000"/>
                  </a:schemeClr>
                </a:solidFill>
                <a:cs typeface="Times New Roman" panose="02020603050405020304" pitchFamily="18" charset="0"/>
              </a:rPr>
              <a:t>the Lessee pays an advance payment based on the Notice of Intent;</a:t>
            </a:r>
          </a:p>
          <a:p>
            <a:pPr>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KIC Leasing makes payment to the Supplier by signing a 2-party sales </a:t>
            </a:r>
            <a:r>
              <a:rPr lang="en-US" sz="1600" dirty="0" smtClean="0">
                <a:solidFill>
                  <a:schemeClr val="tx1">
                    <a:lumMod val="75000"/>
                    <a:lumOff val="25000"/>
                  </a:schemeClr>
                </a:solidFill>
                <a:cs typeface="Times New Roman" panose="02020603050405020304" pitchFamily="18" charset="0"/>
              </a:rPr>
              <a:t>agreement;</a:t>
            </a: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The supplier transfers the </a:t>
            </a:r>
            <a:r>
              <a:rPr lang="en-US" sz="1600" dirty="0" smtClean="0">
                <a:solidFill>
                  <a:schemeClr val="tx1">
                    <a:lumMod val="75000"/>
                    <a:lumOff val="25000"/>
                  </a:schemeClr>
                </a:solidFill>
                <a:cs typeface="Times New Roman" panose="02020603050405020304" pitchFamily="18" charset="0"/>
              </a:rPr>
              <a:t>lease </a:t>
            </a:r>
            <a:r>
              <a:rPr lang="en-US" sz="1600" dirty="0">
                <a:solidFill>
                  <a:schemeClr val="tx1">
                    <a:lumMod val="75000"/>
                    <a:lumOff val="25000"/>
                  </a:schemeClr>
                </a:solidFill>
                <a:cs typeface="Times New Roman" panose="02020603050405020304" pitchFamily="18" charset="0"/>
              </a:rPr>
              <a:t>asset </a:t>
            </a:r>
            <a:r>
              <a:rPr lang="en-US" sz="1600" dirty="0" smtClean="0">
                <a:solidFill>
                  <a:schemeClr val="tx1">
                    <a:lumMod val="75000"/>
                    <a:lumOff val="25000"/>
                  </a:schemeClr>
                </a:solidFill>
                <a:cs typeface="Times New Roman" panose="02020603050405020304" pitchFamily="18" charset="0"/>
              </a:rPr>
              <a:t>to KIC </a:t>
            </a:r>
            <a:r>
              <a:rPr lang="en-US" sz="1600" dirty="0">
                <a:solidFill>
                  <a:schemeClr val="tx1">
                    <a:lumMod val="75000"/>
                    <a:lumOff val="25000"/>
                  </a:schemeClr>
                </a:solidFill>
                <a:cs typeface="Times New Roman" panose="02020603050405020304" pitchFamily="18" charset="0"/>
              </a:rPr>
              <a:t>Leasing </a:t>
            </a:r>
            <a:r>
              <a:rPr lang="en-US" sz="1600" dirty="0" smtClean="0">
                <a:solidFill>
                  <a:schemeClr val="tx1">
                    <a:lumMod val="75000"/>
                    <a:lumOff val="25000"/>
                  </a:schemeClr>
                </a:solidFill>
                <a:cs typeface="Times New Roman" panose="02020603050405020304" pitchFamily="18" charset="0"/>
              </a:rPr>
              <a:t>under the act of acceptance;</a:t>
            </a: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Registration of the </a:t>
            </a:r>
            <a:r>
              <a:rPr lang="en-US" sz="1600" dirty="0" smtClean="0">
                <a:solidFill>
                  <a:schemeClr val="tx1">
                    <a:lumMod val="75000"/>
                    <a:lumOff val="25000"/>
                  </a:schemeClr>
                </a:solidFill>
                <a:cs typeface="Times New Roman" panose="02020603050405020304" pitchFamily="18" charset="0"/>
              </a:rPr>
              <a:t>lease </a:t>
            </a:r>
            <a:r>
              <a:rPr lang="en-US" sz="1600" dirty="0">
                <a:solidFill>
                  <a:schemeClr val="tx1">
                    <a:lumMod val="75000"/>
                    <a:lumOff val="25000"/>
                  </a:schemeClr>
                </a:solidFill>
                <a:cs typeface="Times New Roman" panose="02020603050405020304" pitchFamily="18" charset="0"/>
              </a:rPr>
              <a:t>asset </a:t>
            </a:r>
            <a:r>
              <a:rPr lang="en-US" sz="1600" dirty="0" smtClean="0">
                <a:solidFill>
                  <a:schemeClr val="tx1">
                    <a:lumMod val="75000"/>
                    <a:lumOff val="25000"/>
                  </a:schemeClr>
                </a:solidFill>
                <a:cs typeface="Times New Roman" panose="02020603050405020304" pitchFamily="18" charset="0"/>
              </a:rPr>
              <a:t>by </a:t>
            </a:r>
            <a:r>
              <a:rPr lang="en-US" sz="1600" dirty="0">
                <a:solidFill>
                  <a:schemeClr val="tx1">
                    <a:lumMod val="75000"/>
                    <a:lumOff val="25000"/>
                  </a:schemeClr>
                </a:solidFill>
                <a:cs typeface="Times New Roman" panose="02020603050405020304" pitchFamily="18" charset="0"/>
              </a:rPr>
              <a:t>the relevant authorities, insurance and installation of GPS equipment (if applicable);</a:t>
            </a:r>
          </a:p>
          <a:p>
            <a:pPr>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KIC Leasing transfers the </a:t>
            </a:r>
            <a:r>
              <a:rPr lang="en-US" sz="1600" dirty="0" smtClean="0">
                <a:solidFill>
                  <a:schemeClr val="tx1">
                    <a:lumMod val="75000"/>
                    <a:lumOff val="25000"/>
                  </a:schemeClr>
                </a:solidFill>
                <a:cs typeface="Times New Roman" panose="02020603050405020304" pitchFamily="18" charset="0"/>
              </a:rPr>
              <a:t>lease </a:t>
            </a:r>
            <a:r>
              <a:rPr lang="en-US" sz="1600" dirty="0">
                <a:solidFill>
                  <a:schemeClr val="tx1">
                    <a:lumMod val="75000"/>
                    <a:lumOff val="25000"/>
                  </a:schemeClr>
                </a:solidFill>
                <a:cs typeface="Times New Roman" panose="02020603050405020304" pitchFamily="18" charset="0"/>
              </a:rPr>
              <a:t>asset to the Lessee under the </a:t>
            </a:r>
            <a:r>
              <a:rPr lang="en-US" sz="1600" dirty="0" err="1" smtClean="0">
                <a:solidFill>
                  <a:schemeClr val="tx1">
                    <a:lumMod val="75000"/>
                    <a:lumOff val="25000"/>
                  </a:schemeClr>
                </a:solidFill>
                <a:cs typeface="Times New Roman" panose="02020603050405020304" pitchFamily="18" charset="0"/>
              </a:rPr>
              <a:t>Ijara</a:t>
            </a:r>
            <a:r>
              <a:rPr lang="en-US" sz="1600" dirty="0" smtClean="0">
                <a:solidFill>
                  <a:schemeClr val="tx1">
                    <a:lumMod val="75000"/>
                    <a:lumOff val="25000"/>
                  </a:schemeClr>
                </a:solidFill>
                <a:cs typeface="Times New Roman" panose="02020603050405020304" pitchFamily="18" charset="0"/>
              </a:rPr>
              <a:t> Agreement (Leasing).</a:t>
            </a:r>
            <a:endParaRPr lang="ru-RU" sz="1600" dirty="0" smtClean="0">
              <a:solidFill>
                <a:schemeClr val="tx1">
                  <a:lumMod val="75000"/>
                  <a:lumOff val="25000"/>
                </a:schemeClr>
              </a:solidFill>
              <a:cs typeface="Times New Roman" panose="02020603050405020304" pitchFamily="18" charset="0"/>
            </a:endParaRPr>
          </a:p>
        </p:txBody>
      </p:sp>
      <p:sp>
        <p:nvSpPr>
          <p:cNvPr id="5" name="Заголовок 2"/>
          <p:cNvSpPr txBox="1">
            <a:spLocks/>
          </p:cNvSpPr>
          <p:nvPr/>
        </p:nvSpPr>
        <p:spPr>
          <a:xfrm>
            <a:off x="609600" y="762000"/>
            <a:ext cx="6477000" cy="457200"/>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ln/>
                <a:solidFill>
                  <a:schemeClr val="accent3"/>
                </a:solidFill>
                <a:latin typeface="+mn-lt"/>
                <a:cs typeface="Times New Roman" panose="02020603050405020304" pitchFamily="18" charset="0"/>
              </a:rPr>
              <a:t>Transaction</a:t>
            </a:r>
            <a:r>
              <a:rPr lang="ru-RU" sz="2000" b="1" dirty="0" smtClean="0">
                <a:ln/>
                <a:solidFill>
                  <a:schemeClr val="accent3"/>
                </a:solidFill>
                <a:latin typeface="+mn-lt"/>
                <a:cs typeface="Times New Roman" panose="02020603050405020304" pitchFamily="18" charset="0"/>
              </a:rPr>
              <a:t>: </a:t>
            </a:r>
            <a:r>
              <a:rPr lang="en-US" sz="2000" b="1" dirty="0" smtClean="0">
                <a:ln/>
                <a:solidFill>
                  <a:schemeClr val="accent3"/>
                </a:solidFill>
                <a:latin typeface="+mn-lt"/>
                <a:cs typeface="Times New Roman" panose="02020603050405020304" pitchFamily="18" charset="0"/>
              </a:rPr>
              <a:t>Leasing</a:t>
            </a:r>
            <a:endParaRPr lang="ru-RU" sz="2000" b="1" dirty="0">
              <a:ln/>
              <a:solidFill>
                <a:schemeClr val="accent3"/>
              </a:solidFill>
              <a:latin typeface="+mn-lt"/>
              <a:cs typeface="Arial" panose="020B0604020202020204" pitchFamily="34" charset="0"/>
            </a:endParaRPr>
          </a:p>
        </p:txBody>
      </p:sp>
    </p:spTree>
    <p:extLst>
      <p:ext uri="{BB962C8B-B14F-4D97-AF65-F5344CB8AC3E}">
        <p14:creationId xmlns:p14="http://schemas.microsoft.com/office/powerpoint/2010/main" val="149009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Объект 23"/>
          <p:cNvSpPr>
            <a:spLocks noGrp="1"/>
          </p:cNvSpPr>
          <p:nvPr>
            <p:ph idx="4294967295"/>
          </p:nvPr>
        </p:nvSpPr>
        <p:spPr>
          <a:xfrm>
            <a:off x="609600" y="1600200"/>
            <a:ext cx="8077200" cy="4830763"/>
          </a:xfrm>
        </p:spPr>
        <p:txBody>
          <a:bodyPr>
            <a:normAutofit lnSpcReduction="10000"/>
          </a:bodyPr>
          <a:lstStyle/>
          <a:p>
            <a:pPr>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KIC leasing provides potential </a:t>
            </a:r>
            <a:r>
              <a:rPr lang="en-US" sz="1600" dirty="0" smtClean="0">
                <a:solidFill>
                  <a:schemeClr val="tx1">
                    <a:lumMod val="75000"/>
                    <a:lumOff val="25000"/>
                  </a:schemeClr>
                </a:solidFill>
                <a:cs typeface="Times New Roman" panose="02020603050405020304" pitchFamily="18" charset="0"/>
              </a:rPr>
              <a:t>Buyer </a:t>
            </a:r>
            <a:r>
              <a:rPr lang="en-US" sz="1600" dirty="0">
                <a:solidFill>
                  <a:schemeClr val="tx1">
                    <a:lumMod val="75000"/>
                    <a:lumOff val="25000"/>
                  </a:schemeClr>
                </a:solidFill>
                <a:cs typeface="Times New Roman" panose="02020603050405020304" pitchFamily="18" charset="0"/>
              </a:rPr>
              <a:t>Letter of Intent (LOI), where specified preliminary conditions. After acceptance of LOI </a:t>
            </a:r>
            <a:r>
              <a:rPr lang="en-US" sz="1600" dirty="0" smtClean="0">
                <a:solidFill>
                  <a:schemeClr val="tx1">
                    <a:lumMod val="75000"/>
                    <a:lumOff val="25000"/>
                  </a:schemeClr>
                </a:solidFill>
                <a:cs typeface="Times New Roman" panose="02020603050405020304" pitchFamily="18" charset="0"/>
              </a:rPr>
              <a:t>Buyer </a:t>
            </a:r>
            <a:r>
              <a:rPr lang="en-US" sz="1600" dirty="0">
                <a:solidFill>
                  <a:schemeClr val="tx1">
                    <a:lumMod val="75000"/>
                    <a:lumOff val="25000"/>
                  </a:schemeClr>
                </a:solidFill>
                <a:cs typeface="Times New Roman" panose="02020603050405020304" pitchFamily="18" charset="0"/>
              </a:rPr>
              <a:t>pays KIC Leasing a commission for the examination of the documents;</a:t>
            </a:r>
          </a:p>
          <a:p>
            <a:pPr marL="0" indent="0">
              <a:buNone/>
            </a:pP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When analysis is finished and authorized body of KIC Leasing has approved the transaction, the </a:t>
            </a:r>
            <a:r>
              <a:rPr lang="en-US" sz="1600" dirty="0" smtClean="0">
                <a:solidFill>
                  <a:schemeClr val="tx1">
                    <a:lumMod val="75000"/>
                    <a:lumOff val="25000"/>
                  </a:schemeClr>
                </a:solidFill>
                <a:cs typeface="Times New Roman" panose="02020603050405020304" pitchFamily="18" charset="0"/>
              </a:rPr>
              <a:t>Buyer </a:t>
            </a:r>
            <a:r>
              <a:rPr lang="en-US" sz="1600" dirty="0">
                <a:solidFill>
                  <a:schemeClr val="tx1">
                    <a:lumMod val="75000"/>
                    <a:lumOff val="25000"/>
                  </a:schemeClr>
                </a:solidFill>
                <a:cs typeface="Times New Roman" panose="02020603050405020304" pitchFamily="18" charset="0"/>
              </a:rPr>
              <a:t>pays an advance payment based on the Notice of Intent;</a:t>
            </a:r>
          </a:p>
          <a:p>
            <a:pPr>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KIC Leasing makes payment to the Supplier by signing a 2-party sales agreement;</a:t>
            </a:r>
          </a:p>
          <a:p>
            <a:pPr>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The supplier transfers the A</a:t>
            </a:r>
            <a:r>
              <a:rPr lang="en-US" sz="1600" dirty="0" smtClean="0">
                <a:solidFill>
                  <a:schemeClr val="tx1">
                    <a:lumMod val="75000"/>
                    <a:lumOff val="25000"/>
                  </a:schemeClr>
                </a:solidFill>
                <a:cs typeface="Times New Roman" panose="02020603050405020304" pitchFamily="18" charset="0"/>
              </a:rPr>
              <a:t>sset </a:t>
            </a:r>
            <a:r>
              <a:rPr lang="en-US" sz="1600" dirty="0">
                <a:solidFill>
                  <a:schemeClr val="tx1">
                    <a:lumMod val="75000"/>
                    <a:lumOff val="25000"/>
                  </a:schemeClr>
                </a:solidFill>
                <a:cs typeface="Times New Roman" panose="02020603050405020304" pitchFamily="18" charset="0"/>
              </a:rPr>
              <a:t>to KIC Leasing under </a:t>
            </a:r>
            <a:r>
              <a:rPr lang="en-US" sz="1600" dirty="0" smtClean="0">
                <a:solidFill>
                  <a:schemeClr val="tx1">
                    <a:lumMod val="75000"/>
                    <a:lumOff val="25000"/>
                  </a:schemeClr>
                </a:solidFill>
                <a:cs typeface="Times New Roman" panose="02020603050405020304" pitchFamily="18" charset="0"/>
              </a:rPr>
              <a:t>act of acceptance;</a:t>
            </a: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KIC Leasing sells the A</a:t>
            </a:r>
            <a:r>
              <a:rPr lang="en-US" sz="1600" dirty="0" smtClean="0">
                <a:solidFill>
                  <a:schemeClr val="tx1">
                    <a:lumMod val="75000"/>
                    <a:lumOff val="25000"/>
                  </a:schemeClr>
                </a:solidFill>
                <a:cs typeface="Times New Roman" panose="02020603050405020304" pitchFamily="18" charset="0"/>
              </a:rPr>
              <a:t>sset </a:t>
            </a:r>
            <a:r>
              <a:rPr lang="en-US" sz="1600" dirty="0">
                <a:solidFill>
                  <a:schemeClr val="tx1">
                    <a:lumMod val="75000"/>
                    <a:lumOff val="25000"/>
                  </a:schemeClr>
                </a:solidFill>
                <a:cs typeface="Times New Roman" panose="02020603050405020304" pitchFamily="18" charset="0"/>
              </a:rPr>
              <a:t>to the </a:t>
            </a:r>
            <a:r>
              <a:rPr lang="en-US" sz="1600" dirty="0" smtClean="0">
                <a:solidFill>
                  <a:schemeClr val="tx1">
                    <a:lumMod val="75000"/>
                    <a:lumOff val="25000"/>
                  </a:schemeClr>
                </a:solidFill>
                <a:cs typeface="Times New Roman" panose="02020603050405020304" pitchFamily="18" charset="0"/>
              </a:rPr>
              <a:t>Buyer under the </a:t>
            </a:r>
            <a:r>
              <a:rPr lang="en-US" sz="1600" dirty="0" err="1" smtClean="0">
                <a:solidFill>
                  <a:schemeClr val="tx1">
                    <a:lumMod val="75000"/>
                    <a:lumOff val="25000"/>
                  </a:schemeClr>
                </a:solidFill>
                <a:cs typeface="Times New Roman" panose="02020603050405020304" pitchFamily="18" charset="0"/>
              </a:rPr>
              <a:t>Murabaha</a:t>
            </a:r>
            <a:r>
              <a:rPr lang="en-US" sz="1600" dirty="0" smtClean="0">
                <a:solidFill>
                  <a:schemeClr val="tx1">
                    <a:lumMod val="75000"/>
                    <a:lumOff val="25000"/>
                  </a:schemeClr>
                </a:solidFill>
                <a:cs typeface="Times New Roman" panose="02020603050405020304" pitchFamily="18" charset="0"/>
              </a:rPr>
              <a:t> agreement </a:t>
            </a:r>
            <a:r>
              <a:rPr lang="ru-RU" sz="1600" dirty="0" smtClean="0">
                <a:solidFill>
                  <a:schemeClr val="tx1">
                    <a:lumMod val="75000"/>
                    <a:lumOff val="25000"/>
                  </a:schemeClr>
                </a:solidFill>
                <a:cs typeface="Times New Roman" panose="02020603050405020304" pitchFamily="18" charset="0"/>
              </a:rPr>
              <a:t>(</a:t>
            </a:r>
            <a:r>
              <a:rPr lang="en-US" sz="1600" dirty="0" smtClean="0">
                <a:solidFill>
                  <a:schemeClr val="tx1">
                    <a:lumMod val="75000"/>
                    <a:lumOff val="25000"/>
                  </a:schemeClr>
                </a:solidFill>
                <a:cs typeface="Times New Roman" panose="02020603050405020304" pitchFamily="18" charset="0"/>
              </a:rPr>
              <a:t>Installment sales</a:t>
            </a:r>
            <a:r>
              <a:rPr lang="ru-RU" sz="1600" dirty="0" smtClean="0">
                <a:solidFill>
                  <a:schemeClr val="tx1">
                    <a:lumMod val="75000"/>
                    <a:lumOff val="25000"/>
                  </a:schemeClr>
                </a:solidFill>
                <a:cs typeface="Times New Roman" panose="02020603050405020304" pitchFamily="18" charset="0"/>
              </a:rPr>
              <a:t>)</a:t>
            </a:r>
            <a:r>
              <a:rPr lang="en-US" sz="1600" dirty="0" smtClean="0">
                <a:solidFill>
                  <a:schemeClr val="tx1">
                    <a:lumMod val="75000"/>
                    <a:lumOff val="25000"/>
                  </a:schemeClr>
                </a:solidFill>
                <a:cs typeface="Times New Roman" panose="02020603050405020304" pitchFamily="18" charset="0"/>
              </a:rPr>
              <a:t>;</a:t>
            </a: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Registration of the </a:t>
            </a:r>
            <a:r>
              <a:rPr lang="en-US" sz="1600" dirty="0" smtClean="0">
                <a:solidFill>
                  <a:schemeClr val="tx1">
                    <a:lumMod val="75000"/>
                    <a:lumOff val="25000"/>
                  </a:schemeClr>
                </a:solidFill>
                <a:cs typeface="Times New Roman" panose="02020603050405020304" pitchFamily="18" charset="0"/>
              </a:rPr>
              <a:t>Asset </a:t>
            </a:r>
            <a:r>
              <a:rPr lang="en-US" sz="1600" dirty="0">
                <a:solidFill>
                  <a:schemeClr val="tx1">
                    <a:lumMod val="75000"/>
                    <a:lumOff val="25000"/>
                  </a:schemeClr>
                </a:solidFill>
                <a:cs typeface="Times New Roman" panose="02020603050405020304" pitchFamily="18" charset="0"/>
              </a:rPr>
              <a:t>with the relevant authorities, insurance and installation of GPS equipment (if applicable</a:t>
            </a:r>
            <a:r>
              <a:rPr lang="en-US" sz="1600" dirty="0" smtClean="0">
                <a:solidFill>
                  <a:schemeClr val="tx1">
                    <a:lumMod val="75000"/>
                    <a:lumOff val="25000"/>
                  </a:schemeClr>
                </a:solidFill>
                <a:cs typeface="Times New Roman" panose="02020603050405020304" pitchFamily="18" charset="0"/>
              </a:rPr>
              <a:t>);</a:t>
            </a: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After registration of </a:t>
            </a:r>
            <a:r>
              <a:rPr lang="en-US" sz="1600" dirty="0" smtClean="0">
                <a:solidFill>
                  <a:schemeClr val="tx1">
                    <a:lumMod val="75000"/>
                    <a:lumOff val="25000"/>
                  </a:schemeClr>
                </a:solidFill>
                <a:cs typeface="Times New Roman" panose="02020603050405020304" pitchFamily="18" charset="0"/>
              </a:rPr>
              <a:t>the Buyer’s ownership right, </a:t>
            </a:r>
            <a:r>
              <a:rPr lang="en-US" sz="1600" dirty="0">
                <a:solidFill>
                  <a:schemeClr val="tx1">
                    <a:lumMod val="75000"/>
                    <a:lumOff val="25000"/>
                  </a:schemeClr>
                </a:solidFill>
                <a:cs typeface="Times New Roman" panose="02020603050405020304" pitchFamily="18" charset="0"/>
              </a:rPr>
              <a:t>the Buyer pledges the </a:t>
            </a:r>
            <a:r>
              <a:rPr lang="en-US" sz="1600" dirty="0" smtClean="0">
                <a:solidFill>
                  <a:schemeClr val="tx1">
                    <a:lumMod val="75000"/>
                    <a:lumOff val="25000"/>
                  </a:schemeClr>
                </a:solidFill>
                <a:cs typeface="Times New Roman" panose="02020603050405020304" pitchFamily="18" charset="0"/>
              </a:rPr>
              <a:t>Asset </a:t>
            </a:r>
            <a:r>
              <a:rPr lang="en-US" sz="1600" dirty="0">
                <a:solidFill>
                  <a:schemeClr val="tx1">
                    <a:lumMod val="75000"/>
                    <a:lumOff val="25000"/>
                  </a:schemeClr>
                </a:solidFill>
                <a:cs typeface="Times New Roman" panose="02020603050405020304" pitchFamily="18" charset="0"/>
              </a:rPr>
              <a:t>to KIC </a:t>
            </a:r>
            <a:r>
              <a:rPr lang="en-US" sz="1600" dirty="0" smtClean="0">
                <a:solidFill>
                  <a:schemeClr val="tx1">
                    <a:lumMod val="75000"/>
                    <a:lumOff val="25000"/>
                  </a:schemeClr>
                </a:solidFill>
                <a:cs typeface="Times New Roman" panose="02020603050405020304" pitchFamily="18" charset="0"/>
              </a:rPr>
              <a:t>Leasing as a collateral.</a:t>
            </a:r>
            <a:endParaRPr lang="en-US" sz="1600" dirty="0">
              <a:solidFill>
                <a:schemeClr val="tx1">
                  <a:lumMod val="75000"/>
                  <a:lumOff val="25000"/>
                </a:schemeClr>
              </a:solidFill>
              <a:cs typeface="Times New Roman" panose="02020603050405020304" pitchFamily="18" charset="0"/>
            </a:endParaRPr>
          </a:p>
        </p:txBody>
      </p:sp>
      <p:sp>
        <p:nvSpPr>
          <p:cNvPr id="5" name="Заголовок 2"/>
          <p:cNvSpPr txBox="1">
            <a:spLocks/>
          </p:cNvSpPr>
          <p:nvPr/>
        </p:nvSpPr>
        <p:spPr>
          <a:xfrm>
            <a:off x="381000" y="762000"/>
            <a:ext cx="6477000" cy="457200"/>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ln/>
                <a:solidFill>
                  <a:schemeClr val="accent3"/>
                </a:solidFill>
                <a:latin typeface="+mn-lt"/>
                <a:cs typeface="Times New Roman" panose="02020603050405020304" pitchFamily="18" charset="0"/>
              </a:rPr>
              <a:t>Transaction</a:t>
            </a:r>
            <a:r>
              <a:rPr lang="ru-RU" sz="2000" b="1" dirty="0" smtClean="0">
                <a:ln/>
                <a:solidFill>
                  <a:schemeClr val="accent3"/>
                </a:solidFill>
                <a:latin typeface="+mn-lt"/>
                <a:cs typeface="Times New Roman" panose="02020603050405020304" pitchFamily="18" charset="0"/>
              </a:rPr>
              <a:t>: </a:t>
            </a:r>
            <a:r>
              <a:rPr lang="en-US" sz="2000" b="1" dirty="0" smtClean="0">
                <a:ln/>
                <a:solidFill>
                  <a:schemeClr val="accent3"/>
                </a:solidFill>
                <a:latin typeface="+mn-lt"/>
                <a:cs typeface="Times New Roman" panose="02020603050405020304" pitchFamily="18" charset="0"/>
              </a:rPr>
              <a:t>Standard </a:t>
            </a:r>
            <a:r>
              <a:rPr lang="en-US" sz="2000" b="1" dirty="0" err="1" smtClean="0">
                <a:ln/>
                <a:solidFill>
                  <a:schemeClr val="accent3"/>
                </a:solidFill>
                <a:latin typeface="+mn-lt"/>
                <a:cs typeface="Times New Roman" panose="02020603050405020304" pitchFamily="18" charset="0"/>
              </a:rPr>
              <a:t>Murabaha</a:t>
            </a:r>
            <a:endParaRPr lang="ru-RU" sz="2000" b="1" dirty="0">
              <a:ln/>
              <a:solidFill>
                <a:schemeClr val="accent3"/>
              </a:solidFill>
              <a:latin typeface="+mn-lt"/>
              <a:cs typeface="Arial" panose="020B0604020202020204" pitchFamily="34" charset="0"/>
            </a:endParaRPr>
          </a:p>
        </p:txBody>
      </p:sp>
    </p:spTree>
    <p:extLst>
      <p:ext uri="{BB962C8B-B14F-4D97-AF65-F5344CB8AC3E}">
        <p14:creationId xmlns:p14="http://schemas.microsoft.com/office/powerpoint/2010/main" val="356636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Объект 23"/>
          <p:cNvSpPr>
            <a:spLocks noGrp="1"/>
          </p:cNvSpPr>
          <p:nvPr>
            <p:ph idx="4294967295"/>
          </p:nvPr>
        </p:nvSpPr>
        <p:spPr>
          <a:xfrm>
            <a:off x="609600" y="1219200"/>
            <a:ext cx="8077200" cy="5211763"/>
          </a:xfrm>
        </p:spPr>
        <p:txBody>
          <a:bodyPr>
            <a:normAutofit/>
          </a:bodyPr>
          <a:lstStyle/>
          <a:p>
            <a:pPr>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KIC leasing provides potential Buyer Letter of Intent (LOI), where specified preliminary conditions. After acceptance of LOI Buyer pays KIC Leasing a commission for the examination of the documents;</a:t>
            </a:r>
          </a:p>
          <a:p>
            <a:pPr>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When analysis is finished and authorized body of KIC Leasing has approved the transaction, </a:t>
            </a:r>
            <a:r>
              <a:rPr lang="en-US" sz="1600" dirty="0" smtClean="0">
                <a:solidFill>
                  <a:schemeClr val="tx1">
                    <a:lumMod val="75000"/>
                    <a:lumOff val="25000"/>
                  </a:schemeClr>
                </a:solidFill>
                <a:cs typeface="Times New Roman" panose="02020603050405020304" pitchFamily="18" charset="0"/>
              </a:rPr>
              <a:t>the </a:t>
            </a:r>
            <a:r>
              <a:rPr lang="en-US" sz="1600" dirty="0">
                <a:solidFill>
                  <a:schemeClr val="tx1">
                    <a:lumMod val="75000"/>
                    <a:lumOff val="25000"/>
                  </a:schemeClr>
                </a:solidFill>
                <a:cs typeface="Times New Roman" panose="02020603050405020304" pitchFamily="18" charset="0"/>
              </a:rPr>
              <a:t>Buyer signs the Pledge </a:t>
            </a:r>
            <a:r>
              <a:rPr lang="en-US" sz="1600" dirty="0" smtClean="0">
                <a:solidFill>
                  <a:schemeClr val="tx1">
                    <a:lumMod val="75000"/>
                    <a:lumOff val="25000"/>
                  </a:schemeClr>
                </a:solidFill>
                <a:cs typeface="Times New Roman" panose="02020603050405020304" pitchFamily="18" charset="0"/>
              </a:rPr>
              <a:t>agreement </a:t>
            </a:r>
            <a:r>
              <a:rPr lang="en-US" sz="1600" dirty="0">
                <a:solidFill>
                  <a:schemeClr val="tx1">
                    <a:lumMod val="75000"/>
                    <a:lumOff val="25000"/>
                  </a:schemeClr>
                </a:solidFill>
                <a:cs typeface="Times New Roman" panose="02020603050405020304" pitchFamily="18" charset="0"/>
              </a:rPr>
              <a:t>and the General </a:t>
            </a:r>
            <a:r>
              <a:rPr lang="en-US" sz="1600" dirty="0" err="1" smtClean="0">
                <a:solidFill>
                  <a:schemeClr val="tx1">
                    <a:lumMod val="75000"/>
                    <a:lumOff val="25000"/>
                  </a:schemeClr>
                </a:solidFill>
                <a:cs typeface="Times New Roman" panose="02020603050405020304" pitchFamily="18" charset="0"/>
              </a:rPr>
              <a:t>Murabaha</a:t>
            </a:r>
            <a:r>
              <a:rPr lang="en-US" sz="1600" dirty="0" smtClean="0">
                <a:solidFill>
                  <a:schemeClr val="tx1">
                    <a:lumMod val="75000"/>
                    <a:lumOff val="25000"/>
                  </a:schemeClr>
                </a:solidFill>
                <a:cs typeface="Times New Roman" panose="02020603050405020304" pitchFamily="18" charset="0"/>
              </a:rPr>
              <a:t> Agreement (</a:t>
            </a:r>
            <a:r>
              <a:rPr lang="en-US" sz="1600" dirty="0">
                <a:solidFill>
                  <a:schemeClr val="tx1">
                    <a:lumMod val="75000"/>
                    <a:lumOff val="25000"/>
                  </a:schemeClr>
                </a:solidFill>
                <a:cs typeface="Times New Roman" panose="02020603050405020304" pitchFamily="18" charset="0"/>
              </a:rPr>
              <a:t>where </a:t>
            </a:r>
            <a:r>
              <a:rPr lang="en-US" sz="1600" dirty="0" smtClean="0">
                <a:solidFill>
                  <a:schemeClr val="tx1">
                    <a:lumMod val="75000"/>
                    <a:lumOff val="25000"/>
                  </a:schemeClr>
                </a:solidFill>
                <a:cs typeface="Times New Roman" panose="02020603050405020304" pitchFamily="18" charset="0"/>
              </a:rPr>
              <a:t>indicated main </a:t>
            </a:r>
            <a:r>
              <a:rPr lang="en-US" sz="1600" dirty="0">
                <a:solidFill>
                  <a:schemeClr val="tx1">
                    <a:lumMod val="75000"/>
                    <a:lumOff val="25000"/>
                  </a:schemeClr>
                </a:solidFill>
                <a:cs typeface="Times New Roman" panose="02020603050405020304" pitchFamily="18" charset="0"/>
              </a:rPr>
              <a:t>financing </a:t>
            </a:r>
            <a:r>
              <a:rPr lang="en-US" sz="1600" dirty="0" smtClean="0">
                <a:solidFill>
                  <a:schemeClr val="tx1">
                    <a:lumMod val="75000"/>
                    <a:lumOff val="25000"/>
                  </a:schemeClr>
                </a:solidFill>
                <a:cs typeface="Times New Roman" panose="02020603050405020304" pitchFamily="18" charset="0"/>
              </a:rPr>
              <a:t>conditions).</a:t>
            </a: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The </a:t>
            </a:r>
            <a:r>
              <a:rPr lang="en-US" sz="1600" dirty="0" smtClean="0">
                <a:solidFill>
                  <a:schemeClr val="tx1">
                    <a:lumMod val="75000"/>
                    <a:lumOff val="25000"/>
                  </a:schemeClr>
                </a:solidFill>
                <a:cs typeface="Times New Roman" panose="02020603050405020304" pitchFamily="18" charset="0"/>
              </a:rPr>
              <a:t>Pledge </a:t>
            </a:r>
            <a:r>
              <a:rPr lang="en-US" sz="1600" dirty="0">
                <a:solidFill>
                  <a:schemeClr val="tx1">
                    <a:lumMod val="75000"/>
                    <a:lumOff val="25000"/>
                  </a:schemeClr>
                </a:solidFill>
                <a:cs typeface="Times New Roman" panose="02020603050405020304" pitchFamily="18" charset="0"/>
              </a:rPr>
              <a:t>agreement is registered with the authorized body, at the same time the </a:t>
            </a:r>
            <a:r>
              <a:rPr lang="en-US" sz="1600" dirty="0" smtClean="0">
                <a:solidFill>
                  <a:schemeClr val="tx1">
                    <a:lumMod val="75000"/>
                    <a:lumOff val="25000"/>
                  </a:schemeClr>
                </a:solidFill>
                <a:cs typeface="Times New Roman" panose="02020603050405020304" pitchFamily="18" charset="0"/>
              </a:rPr>
              <a:t>pledge </a:t>
            </a:r>
            <a:r>
              <a:rPr lang="en-US" sz="1600" dirty="0">
                <a:solidFill>
                  <a:schemeClr val="tx1">
                    <a:lumMod val="75000"/>
                    <a:lumOff val="25000"/>
                  </a:schemeClr>
                </a:solidFill>
                <a:cs typeface="Times New Roman" panose="02020603050405020304" pitchFamily="18" charset="0"/>
              </a:rPr>
              <a:t>insurance is issued;</a:t>
            </a:r>
          </a:p>
          <a:p>
            <a:pPr>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r>
              <a:rPr lang="en-US" sz="1600" dirty="0" smtClean="0">
                <a:solidFill>
                  <a:schemeClr val="tx1">
                    <a:lumMod val="75000"/>
                    <a:lumOff val="25000"/>
                  </a:schemeClr>
                </a:solidFill>
                <a:cs typeface="Times New Roman" panose="02020603050405020304" pitchFamily="18" charset="0"/>
              </a:rPr>
              <a:t>Further, </a:t>
            </a:r>
            <a:r>
              <a:rPr lang="en-US" sz="1600" dirty="0">
                <a:solidFill>
                  <a:schemeClr val="tx1">
                    <a:lumMod val="75000"/>
                    <a:lumOff val="25000"/>
                  </a:schemeClr>
                </a:solidFill>
                <a:cs typeface="Times New Roman" panose="02020603050405020304" pitchFamily="18" charset="0"/>
              </a:rPr>
              <a:t>the Buyer sends an application for the purchase of </a:t>
            </a:r>
            <a:r>
              <a:rPr lang="en-US" sz="1600" dirty="0" smtClean="0">
                <a:solidFill>
                  <a:schemeClr val="tx1">
                    <a:lumMod val="75000"/>
                    <a:lumOff val="25000"/>
                  </a:schemeClr>
                </a:solidFill>
                <a:cs typeface="Times New Roman" panose="02020603050405020304" pitchFamily="18" charset="0"/>
              </a:rPr>
              <a:t>inventories (annex </a:t>
            </a:r>
            <a:r>
              <a:rPr lang="en-US" sz="1600" dirty="0">
                <a:solidFill>
                  <a:schemeClr val="tx1">
                    <a:lumMod val="75000"/>
                    <a:lumOff val="25000"/>
                  </a:schemeClr>
                </a:solidFill>
                <a:cs typeface="Times New Roman" panose="02020603050405020304" pitchFamily="18" charset="0"/>
              </a:rPr>
              <a:t>to the </a:t>
            </a:r>
            <a:r>
              <a:rPr lang="en-US" sz="1600" dirty="0" smtClean="0">
                <a:solidFill>
                  <a:schemeClr val="tx1">
                    <a:lumMod val="75000"/>
                    <a:lumOff val="25000"/>
                  </a:schemeClr>
                </a:solidFill>
                <a:cs typeface="Times New Roman" panose="02020603050405020304" pitchFamily="18" charset="0"/>
              </a:rPr>
              <a:t>General </a:t>
            </a:r>
            <a:r>
              <a:rPr lang="en-US" sz="1600" dirty="0" err="1" smtClean="0">
                <a:solidFill>
                  <a:schemeClr val="tx1">
                    <a:lumMod val="75000"/>
                    <a:lumOff val="25000"/>
                  </a:schemeClr>
                </a:solidFill>
                <a:cs typeface="Times New Roman" panose="02020603050405020304" pitchFamily="18" charset="0"/>
              </a:rPr>
              <a:t>Murbaha</a:t>
            </a:r>
            <a:r>
              <a:rPr lang="en-US" sz="1600" dirty="0" smtClean="0">
                <a:solidFill>
                  <a:schemeClr val="tx1">
                    <a:lumMod val="75000"/>
                    <a:lumOff val="25000"/>
                  </a:schemeClr>
                </a:solidFill>
                <a:cs typeface="Times New Roman" panose="02020603050405020304" pitchFamily="18" charset="0"/>
              </a:rPr>
              <a:t> Agreement), </a:t>
            </a:r>
            <a:r>
              <a:rPr lang="en-US" sz="1600" dirty="0">
                <a:solidFill>
                  <a:schemeClr val="tx1">
                    <a:lumMod val="75000"/>
                    <a:lumOff val="25000"/>
                  </a:schemeClr>
                </a:solidFill>
                <a:cs typeface="Times New Roman" panose="02020603050405020304" pitchFamily="18" charset="0"/>
              </a:rPr>
              <a:t>KIC Leasing, in turn, accepts the application;</a:t>
            </a:r>
          </a:p>
          <a:p>
            <a:pPr>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KIC Leasing makes payment to the Supplier by signing a 2-party sales </a:t>
            </a:r>
            <a:r>
              <a:rPr lang="en-US" sz="1600" dirty="0" smtClean="0">
                <a:solidFill>
                  <a:schemeClr val="tx1">
                    <a:lumMod val="75000"/>
                    <a:lumOff val="25000"/>
                  </a:schemeClr>
                </a:solidFill>
                <a:cs typeface="Times New Roman" panose="02020603050405020304" pitchFamily="18" charset="0"/>
              </a:rPr>
              <a:t>agreement;</a:t>
            </a: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endParaRPr lang="en-US" sz="1600" dirty="0">
              <a:solidFill>
                <a:schemeClr val="tx1">
                  <a:lumMod val="75000"/>
                  <a:lumOff val="25000"/>
                </a:schemeClr>
              </a:solidFill>
              <a:cs typeface="Times New Roman" panose="02020603050405020304" pitchFamily="18" charset="0"/>
            </a:endParaRPr>
          </a:p>
          <a:p>
            <a:pPr>
              <a:buFont typeface="Wingdings" panose="05000000000000000000" pitchFamily="2" charset="2"/>
              <a:buChar char="ü"/>
            </a:pPr>
            <a:r>
              <a:rPr lang="en-US" sz="1600" dirty="0">
                <a:solidFill>
                  <a:schemeClr val="tx1">
                    <a:lumMod val="75000"/>
                    <a:lumOff val="25000"/>
                  </a:schemeClr>
                </a:solidFill>
                <a:cs typeface="Times New Roman" panose="02020603050405020304" pitchFamily="18" charset="0"/>
              </a:rPr>
              <a:t>The Supplier transfers the i</a:t>
            </a:r>
            <a:r>
              <a:rPr lang="en-US" sz="1600" dirty="0" smtClean="0">
                <a:solidFill>
                  <a:schemeClr val="tx1">
                    <a:lumMod val="75000"/>
                    <a:lumOff val="25000"/>
                  </a:schemeClr>
                </a:solidFill>
                <a:cs typeface="Times New Roman" panose="02020603050405020304" pitchFamily="18" charset="0"/>
              </a:rPr>
              <a:t>nventories </a:t>
            </a:r>
            <a:r>
              <a:rPr lang="en-US" sz="1600" dirty="0">
                <a:solidFill>
                  <a:schemeClr val="tx1">
                    <a:lumMod val="75000"/>
                    <a:lumOff val="25000"/>
                  </a:schemeClr>
                </a:solidFill>
                <a:cs typeface="Times New Roman" panose="02020603050405020304" pitchFamily="18" charset="0"/>
              </a:rPr>
              <a:t>under the </a:t>
            </a:r>
            <a:r>
              <a:rPr lang="en-US" sz="1600" dirty="0" smtClean="0">
                <a:solidFill>
                  <a:schemeClr val="tx1">
                    <a:lumMod val="75000"/>
                    <a:lumOff val="25000"/>
                  </a:schemeClr>
                </a:solidFill>
                <a:cs typeface="Times New Roman" panose="02020603050405020304" pitchFamily="18" charset="0"/>
              </a:rPr>
              <a:t>act of acceptance to KIC </a:t>
            </a:r>
            <a:r>
              <a:rPr lang="en-US" sz="1600" dirty="0">
                <a:solidFill>
                  <a:schemeClr val="tx1">
                    <a:lumMod val="75000"/>
                    <a:lumOff val="25000"/>
                  </a:schemeClr>
                </a:solidFill>
                <a:cs typeface="Times New Roman" panose="02020603050405020304" pitchFamily="18" charset="0"/>
              </a:rPr>
              <a:t>Leasing </a:t>
            </a:r>
            <a:r>
              <a:rPr lang="en-US" sz="1600" dirty="0" smtClean="0">
                <a:solidFill>
                  <a:schemeClr val="tx1">
                    <a:lumMod val="75000"/>
                    <a:lumOff val="25000"/>
                  </a:schemeClr>
                </a:solidFill>
                <a:cs typeface="Times New Roman" panose="02020603050405020304" pitchFamily="18" charset="0"/>
              </a:rPr>
              <a:t>, </a:t>
            </a:r>
            <a:r>
              <a:rPr lang="en-US" sz="1600" dirty="0">
                <a:solidFill>
                  <a:schemeClr val="tx1">
                    <a:lumMod val="75000"/>
                    <a:lumOff val="25000"/>
                  </a:schemeClr>
                </a:solidFill>
                <a:cs typeface="Times New Roman" panose="02020603050405020304" pitchFamily="18" charset="0"/>
              </a:rPr>
              <a:t>and KIC Leasing transfers </a:t>
            </a:r>
            <a:r>
              <a:rPr lang="en-US" sz="1600" dirty="0" smtClean="0">
                <a:solidFill>
                  <a:schemeClr val="tx1">
                    <a:lumMod val="75000"/>
                    <a:lumOff val="25000"/>
                  </a:schemeClr>
                </a:solidFill>
                <a:cs typeface="Times New Roman" panose="02020603050405020304" pitchFamily="18" charset="0"/>
              </a:rPr>
              <a:t>them </a:t>
            </a:r>
            <a:r>
              <a:rPr lang="en-US" sz="1600" dirty="0">
                <a:solidFill>
                  <a:schemeClr val="tx1">
                    <a:lumMod val="75000"/>
                    <a:lumOff val="25000"/>
                  </a:schemeClr>
                </a:solidFill>
                <a:cs typeface="Times New Roman" panose="02020603050405020304" pitchFamily="18" charset="0"/>
              </a:rPr>
              <a:t>to the Buyer also under the </a:t>
            </a:r>
            <a:r>
              <a:rPr lang="en-US" sz="1600" dirty="0" smtClean="0">
                <a:solidFill>
                  <a:schemeClr val="tx1">
                    <a:lumMod val="75000"/>
                    <a:lumOff val="25000"/>
                  </a:schemeClr>
                </a:solidFill>
                <a:cs typeface="Times New Roman" panose="02020603050405020304" pitchFamily="18" charset="0"/>
              </a:rPr>
              <a:t>act.</a:t>
            </a:r>
            <a:endParaRPr lang="en-US" sz="1600" dirty="0">
              <a:solidFill>
                <a:schemeClr val="tx1">
                  <a:lumMod val="75000"/>
                  <a:lumOff val="25000"/>
                </a:schemeClr>
              </a:solidFill>
              <a:cs typeface="Times New Roman" panose="02020603050405020304" pitchFamily="18" charset="0"/>
            </a:endParaRPr>
          </a:p>
        </p:txBody>
      </p:sp>
      <p:sp>
        <p:nvSpPr>
          <p:cNvPr id="5" name="Заголовок 2"/>
          <p:cNvSpPr txBox="1">
            <a:spLocks/>
          </p:cNvSpPr>
          <p:nvPr/>
        </p:nvSpPr>
        <p:spPr>
          <a:xfrm>
            <a:off x="381000" y="762000"/>
            <a:ext cx="7239000" cy="457200"/>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ln/>
                <a:solidFill>
                  <a:schemeClr val="accent3"/>
                </a:solidFill>
                <a:latin typeface="+mn-lt"/>
                <a:cs typeface="Times New Roman" panose="02020603050405020304" pitchFamily="18" charset="0"/>
              </a:rPr>
              <a:t>Transaction</a:t>
            </a:r>
            <a:r>
              <a:rPr lang="ru-RU" sz="2000" b="1" dirty="0" smtClean="0">
                <a:ln/>
                <a:solidFill>
                  <a:schemeClr val="accent3"/>
                </a:solidFill>
                <a:latin typeface="+mn-lt"/>
                <a:cs typeface="Times New Roman" panose="02020603050405020304" pitchFamily="18" charset="0"/>
              </a:rPr>
              <a:t>: </a:t>
            </a:r>
            <a:r>
              <a:rPr lang="en-US" sz="2000" b="1" dirty="0" err="1" smtClean="0">
                <a:ln/>
                <a:solidFill>
                  <a:schemeClr val="accent3"/>
                </a:solidFill>
                <a:latin typeface="+mn-lt"/>
                <a:cs typeface="Times New Roman" panose="02020603050405020304" pitchFamily="18" charset="0"/>
              </a:rPr>
              <a:t>Murabaha</a:t>
            </a:r>
            <a:r>
              <a:rPr lang="en-US" sz="2000" b="1" dirty="0" smtClean="0">
                <a:ln/>
                <a:solidFill>
                  <a:schemeClr val="accent3"/>
                </a:solidFill>
                <a:latin typeface="+mn-lt"/>
                <a:cs typeface="Times New Roman" panose="02020603050405020304" pitchFamily="18" charset="0"/>
              </a:rPr>
              <a:t> </a:t>
            </a:r>
            <a:r>
              <a:rPr lang="en-US" sz="2000" b="1" dirty="0">
                <a:ln/>
                <a:solidFill>
                  <a:schemeClr val="accent3"/>
                </a:solidFill>
                <a:latin typeface="+mn-lt"/>
                <a:cs typeface="Times New Roman" panose="02020603050405020304" pitchFamily="18" charset="0"/>
              </a:rPr>
              <a:t>for purchasing of inventories</a:t>
            </a:r>
            <a:endParaRPr lang="ru-RU" sz="2000" b="1" dirty="0">
              <a:ln/>
              <a:solidFill>
                <a:schemeClr val="accent3"/>
              </a:solidFill>
              <a:latin typeface="+mn-lt"/>
              <a:cs typeface="Times New Roman" panose="02020603050405020304" pitchFamily="18" charset="0"/>
            </a:endParaRPr>
          </a:p>
        </p:txBody>
      </p:sp>
    </p:spTree>
    <p:extLst>
      <p:ext uri="{BB962C8B-B14F-4D97-AF65-F5344CB8AC3E}">
        <p14:creationId xmlns:p14="http://schemas.microsoft.com/office/powerpoint/2010/main" val="3986061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Объект 6"/>
          <p:cNvSpPr>
            <a:spLocks noGrp="1"/>
          </p:cNvSpPr>
          <p:nvPr>
            <p:ph sz="half" idx="4294967295"/>
          </p:nvPr>
        </p:nvSpPr>
        <p:spPr>
          <a:xfrm>
            <a:off x="533400" y="1143671"/>
            <a:ext cx="3810000" cy="2286000"/>
          </a:xfrm>
        </p:spPr>
        <p:txBody>
          <a:bodyPr>
            <a:normAutofit fontScale="77500" lnSpcReduction="20000"/>
          </a:bodyPr>
          <a:lstStyle/>
          <a:p>
            <a:pPr marL="0" indent="0">
              <a:lnSpc>
                <a:spcPct val="107000"/>
              </a:lnSpc>
              <a:spcAft>
                <a:spcPts val="800"/>
              </a:spcAft>
              <a:buNone/>
            </a:pPr>
            <a:r>
              <a:rPr lang="en-US" b="1" dirty="0" smtClean="0">
                <a:solidFill>
                  <a:schemeClr val="tx1">
                    <a:lumMod val="75000"/>
                    <a:lumOff val="25000"/>
                  </a:schemeClr>
                </a:solidFill>
                <a:latin typeface="Arial" panose="020B0604020202020204" pitchFamily="34" charset="0"/>
                <a:cs typeface="Arial" panose="020B0604020202020204" pitchFamily="34" charset="0"/>
              </a:rPr>
              <a:t>RC Maxima</a:t>
            </a:r>
            <a:endParaRPr lang="ru-RU" b="1" dirty="0">
              <a:solidFill>
                <a:schemeClr val="tx1">
                  <a:lumMod val="75000"/>
                  <a:lumOff val="25000"/>
                </a:schemeClr>
              </a:solidFill>
              <a:latin typeface="Arial" panose="020B0604020202020204" pitchFamily="34" charset="0"/>
              <a:cs typeface="Arial" panose="020B0604020202020204" pitchFamily="34" charset="0"/>
            </a:endParaRPr>
          </a:p>
          <a:p>
            <a:pPr marL="0" indent="0">
              <a:spcAft>
                <a:spcPts val="800"/>
              </a:spcAft>
              <a:buNone/>
            </a:pPr>
            <a:r>
              <a:rPr lang="en-US" sz="2100" dirty="0">
                <a:solidFill>
                  <a:schemeClr val="tx1">
                    <a:lumMod val="75000"/>
                    <a:lumOff val="25000"/>
                  </a:schemeClr>
                </a:solidFill>
                <a:latin typeface="Arial" panose="020B0604020202020204" pitchFamily="34" charset="0"/>
                <a:cs typeface="Arial" panose="020B0604020202020204" pitchFamily="34" charset="0"/>
              </a:rPr>
              <a:t>51/78, </a:t>
            </a:r>
            <a:r>
              <a:rPr lang="en-US" sz="2100" dirty="0" err="1">
                <a:solidFill>
                  <a:schemeClr val="tx1">
                    <a:lumMod val="75000"/>
                    <a:lumOff val="25000"/>
                  </a:schemeClr>
                </a:solidFill>
                <a:latin typeface="Arial" panose="020B0604020202020204" pitchFamily="34" charset="0"/>
                <a:cs typeface="Arial" panose="020B0604020202020204" pitchFamily="34" charset="0"/>
              </a:rPr>
              <a:t>Kabanbay</a:t>
            </a:r>
            <a:r>
              <a:rPr lang="en-US" sz="2100" dirty="0">
                <a:solidFill>
                  <a:schemeClr val="tx1">
                    <a:lumMod val="75000"/>
                    <a:lumOff val="25000"/>
                  </a:schemeClr>
                </a:solidFill>
                <a:latin typeface="Arial" panose="020B0604020202020204" pitchFamily="34" charset="0"/>
                <a:cs typeface="Arial" panose="020B0604020202020204" pitchFamily="34" charset="0"/>
              </a:rPr>
              <a:t> </a:t>
            </a:r>
            <a:r>
              <a:rPr lang="en-US" sz="2100" dirty="0" err="1">
                <a:solidFill>
                  <a:schemeClr val="tx1">
                    <a:lumMod val="75000"/>
                    <a:lumOff val="25000"/>
                  </a:schemeClr>
                </a:solidFill>
                <a:latin typeface="Arial" panose="020B0604020202020204" pitchFamily="34" charset="0"/>
                <a:cs typeface="Arial" panose="020B0604020202020204" pitchFamily="34" charset="0"/>
              </a:rPr>
              <a:t>Batyr</a:t>
            </a:r>
            <a:r>
              <a:rPr lang="en-US" sz="2100" dirty="0">
                <a:solidFill>
                  <a:schemeClr val="tx1">
                    <a:lumMod val="75000"/>
                    <a:lumOff val="25000"/>
                  </a:schemeClr>
                </a:solidFill>
                <a:latin typeface="Arial" panose="020B0604020202020204" pitchFamily="34" charset="0"/>
                <a:cs typeface="Arial" panose="020B0604020202020204" pitchFamily="34" charset="0"/>
              </a:rPr>
              <a:t> str</a:t>
            </a:r>
            <a:r>
              <a:rPr lang="en-US" sz="2100" dirty="0" smtClean="0">
                <a:solidFill>
                  <a:schemeClr val="tx1">
                    <a:lumMod val="75000"/>
                    <a:lumOff val="25000"/>
                  </a:schemeClr>
                </a:solidFill>
                <a:latin typeface="Arial" panose="020B0604020202020204" pitchFamily="34" charset="0"/>
                <a:cs typeface="Arial" panose="020B0604020202020204" pitchFamily="34" charset="0"/>
              </a:rPr>
              <a:t>.,</a:t>
            </a:r>
          </a:p>
          <a:p>
            <a:pPr marL="0" indent="0">
              <a:spcAft>
                <a:spcPts val="800"/>
              </a:spcAft>
              <a:buNone/>
            </a:pPr>
            <a:r>
              <a:rPr lang="en-US" sz="2100" dirty="0" smtClean="0">
                <a:solidFill>
                  <a:schemeClr val="tx1">
                    <a:lumMod val="75000"/>
                    <a:lumOff val="25000"/>
                  </a:schemeClr>
                </a:solidFill>
                <a:latin typeface="Arial" panose="020B0604020202020204" pitchFamily="34" charset="0"/>
                <a:cs typeface="Arial" panose="020B0604020202020204" pitchFamily="34" charset="0"/>
              </a:rPr>
              <a:t>1st </a:t>
            </a:r>
            <a:r>
              <a:rPr lang="en-US" sz="2100" dirty="0">
                <a:solidFill>
                  <a:schemeClr val="tx1">
                    <a:lumMod val="75000"/>
                    <a:lumOff val="25000"/>
                  </a:schemeClr>
                </a:solidFill>
                <a:latin typeface="Arial" panose="020B0604020202020204" pitchFamily="34" charset="0"/>
                <a:cs typeface="Arial" panose="020B0604020202020204" pitchFamily="34" charset="0"/>
              </a:rPr>
              <a:t>floor, office 63, </a:t>
            </a:r>
            <a:r>
              <a:rPr lang="en-US" sz="2100" dirty="0" smtClean="0">
                <a:solidFill>
                  <a:schemeClr val="tx1">
                    <a:lumMod val="75000"/>
                    <a:lumOff val="25000"/>
                  </a:schemeClr>
                </a:solidFill>
                <a:latin typeface="Arial" panose="020B0604020202020204" pitchFamily="34" charset="0"/>
                <a:cs typeface="Arial" panose="020B0604020202020204" pitchFamily="34" charset="0"/>
              </a:rPr>
              <a:t>Almaty, Kazakhstan</a:t>
            </a:r>
            <a:endParaRPr lang="ru-RU" sz="2200" dirty="0">
              <a:solidFill>
                <a:schemeClr val="tx1">
                  <a:lumMod val="75000"/>
                  <a:lumOff val="25000"/>
                </a:schemeClr>
              </a:solidFill>
              <a:latin typeface="Arial" panose="020B0604020202020204" pitchFamily="34" charset="0"/>
              <a:cs typeface="Arial" panose="020B0604020202020204" pitchFamily="34" charset="0"/>
            </a:endParaRPr>
          </a:p>
          <a:p>
            <a:pPr marL="0" indent="0">
              <a:spcAft>
                <a:spcPts val="800"/>
              </a:spcAft>
              <a:buNone/>
            </a:pPr>
            <a:r>
              <a:rPr lang="en-US" sz="2200" b="1" dirty="0">
                <a:solidFill>
                  <a:schemeClr val="tx1">
                    <a:lumMod val="75000"/>
                    <a:lumOff val="25000"/>
                  </a:schemeClr>
                </a:solidFill>
                <a:latin typeface="Arial" panose="020B0604020202020204" pitchFamily="34" charset="0"/>
                <a:cs typeface="Arial" panose="020B0604020202020204" pitchFamily="34" charset="0"/>
              </a:rPr>
              <a:t>tel</a:t>
            </a:r>
            <a:r>
              <a:rPr lang="en-US" sz="2200" b="1" dirty="0" smtClean="0">
                <a:solidFill>
                  <a:schemeClr val="tx1">
                    <a:lumMod val="75000"/>
                    <a:lumOff val="25000"/>
                  </a:schemeClr>
                </a:solidFill>
                <a:latin typeface="Arial" panose="020B0604020202020204" pitchFamily="34" charset="0"/>
                <a:cs typeface="Arial" panose="020B0604020202020204" pitchFamily="34" charset="0"/>
              </a:rPr>
              <a:t>./fax: </a:t>
            </a:r>
            <a:r>
              <a:rPr lang="en-US" sz="2200" dirty="0">
                <a:solidFill>
                  <a:schemeClr val="tx1">
                    <a:lumMod val="75000"/>
                    <a:lumOff val="25000"/>
                  </a:schemeClr>
                </a:solidFill>
                <a:latin typeface="Arial" panose="020B0604020202020204" pitchFamily="34" charset="0"/>
                <a:cs typeface="Arial" panose="020B0604020202020204" pitchFamily="34" charset="0"/>
              </a:rPr>
              <a:t>+7 727 </a:t>
            </a:r>
            <a:r>
              <a:rPr lang="en-US" sz="2200" dirty="0" smtClean="0">
                <a:solidFill>
                  <a:schemeClr val="tx1">
                    <a:lumMod val="75000"/>
                    <a:lumOff val="25000"/>
                  </a:schemeClr>
                </a:solidFill>
                <a:latin typeface="Arial" panose="020B0604020202020204" pitchFamily="34" charset="0"/>
                <a:cs typeface="Arial" panose="020B0604020202020204" pitchFamily="34" charset="0"/>
              </a:rPr>
              <a:t>228 18 18</a:t>
            </a:r>
            <a:endParaRPr lang="ru-RU" sz="2200"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107000"/>
              </a:lnSpc>
              <a:spcAft>
                <a:spcPts val="800"/>
              </a:spcAft>
              <a:buNone/>
            </a:pPr>
            <a:r>
              <a:rPr lang="en-US" sz="2200" b="1" dirty="0" smtClean="0">
                <a:solidFill>
                  <a:schemeClr val="tx1">
                    <a:lumMod val="75000"/>
                    <a:lumOff val="25000"/>
                  </a:schemeClr>
                </a:solidFill>
                <a:latin typeface="Arial" panose="020B0604020202020204" pitchFamily="34" charset="0"/>
                <a:cs typeface="Arial" panose="020B0604020202020204" pitchFamily="34" charset="0"/>
              </a:rPr>
              <a:t>Send </a:t>
            </a:r>
            <a:r>
              <a:rPr lang="en-US" sz="2200" b="1" dirty="0">
                <a:solidFill>
                  <a:schemeClr val="tx1">
                    <a:lumMod val="75000"/>
                    <a:lumOff val="25000"/>
                  </a:schemeClr>
                </a:solidFill>
                <a:latin typeface="Arial" panose="020B0604020202020204" pitchFamily="34" charset="0"/>
                <a:cs typeface="Arial" panose="020B0604020202020204" pitchFamily="34" charset="0"/>
              </a:rPr>
              <a:t>request to </a:t>
            </a:r>
            <a:r>
              <a:rPr lang="en-US" sz="2000" dirty="0" smtClean="0">
                <a:solidFill>
                  <a:schemeClr val="tx1">
                    <a:lumMod val="75000"/>
                    <a:lumOff val="25000"/>
                  </a:schemeClr>
                </a:solidFill>
                <a:latin typeface="Arial" panose="020B0604020202020204" pitchFamily="34" charset="0"/>
                <a:cs typeface="Arial" panose="020B0604020202020204" pitchFamily="34" charset="0"/>
                <a:hlinkClick r:id="rId3"/>
              </a:rPr>
              <a:t>marketing@kic.kz</a:t>
            </a:r>
            <a:endParaRPr lang="en-US" sz="20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107000"/>
              </a:lnSpc>
              <a:spcAft>
                <a:spcPts val="800"/>
              </a:spcAft>
              <a:buNone/>
            </a:pPr>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p:txBody>
      </p:sp>
      <p:sp>
        <p:nvSpPr>
          <p:cNvPr id="8" name="Объект 7"/>
          <p:cNvSpPr>
            <a:spLocks noGrp="1"/>
          </p:cNvSpPr>
          <p:nvPr>
            <p:ph sz="half" idx="4294967295"/>
          </p:nvPr>
        </p:nvSpPr>
        <p:spPr>
          <a:xfrm>
            <a:off x="4648200" y="1143671"/>
            <a:ext cx="4304986" cy="5104729"/>
          </a:xfrm>
        </p:spPr>
        <p:txBody>
          <a:bodyPr>
            <a:normAutofit fontScale="70000" lnSpcReduction="20000"/>
          </a:bodyPr>
          <a:lstStyle/>
          <a:p>
            <a:pPr marL="0" indent="0">
              <a:buNone/>
            </a:pPr>
            <a:r>
              <a:rPr lang="en-US" sz="3400" b="1" dirty="0" smtClean="0">
                <a:solidFill>
                  <a:schemeClr val="tx1">
                    <a:lumMod val="75000"/>
                    <a:lumOff val="25000"/>
                  </a:schemeClr>
                </a:solidFill>
                <a:latin typeface="Arial" panose="020B0604020202020204" pitchFamily="34" charset="0"/>
                <a:cs typeface="Arial" panose="020B0604020202020204" pitchFamily="34" charset="0"/>
              </a:rPr>
              <a:t>Contact details:</a:t>
            </a:r>
            <a:endParaRPr lang="en-US" sz="3400" b="1"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en-US" sz="22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2200" b="1" i="1" dirty="0" err="1" smtClean="0">
                <a:solidFill>
                  <a:schemeClr val="tx1">
                    <a:lumMod val="75000"/>
                    <a:lumOff val="25000"/>
                  </a:schemeClr>
                </a:solidFill>
                <a:latin typeface="Arial" panose="020B0604020202020204" pitchFamily="34" charset="0"/>
                <a:cs typeface="Arial" panose="020B0604020202020204" pitchFamily="34" charset="0"/>
              </a:rPr>
              <a:t>Adil</a:t>
            </a:r>
            <a:r>
              <a:rPr lang="en-US" sz="2200" b="1" i="1" dirty="0" smtClean="0">
                <a:solidFill>
                  <a:schemeClr val="tx1">
                    <a:lumMod val="75000"/>
                    <a:lumOff val="25000"/>
                  </a:schemeClr>
                </a:solidFill>
                <a:latin typeface="Arial" panose="020B0604020202020204" pitchFamily="34" charset="0"/>
                <a:cs typeface="Arial" panose="020B0604020202020204" pitchFamily="34" charset="0"/>
              </a:rPr>
              <a:t> </a:t>
            </a:r>
            <a:r>
              <a:rPr lang="en-US" sz="2200" b="1" i="1" dirty="0" err="1">
                <a:solidFill>
                  <a:schemeClr val="tx1">
                    <a:lumMod val="75000"/>
                    <a:lumOff val="25000"/>
                  </a:schemeClr>
                </a:solidFill>
                <a:latin typeface="Arial" panose="020B0604020202020204" pitchFamily="34" charset="0"/>
                <a:cs typeface="Arial" panose="020B0604020202020204" pitchFamily="34" charset="0"/>
              </a:rPr>
              <a:t>Serikbayev</a:t>
            </a:r>
            <a:r>
              <a:rPr lang="en-US" sz="2200" b="1" i="1" dirty="0">
                <a:solidFill>
                  <a:schemeClr val="tx1">
                    <a:lumMod val="75000"/>
                    <a:lumOff val="25000"/>
                  </a:schemeClr>
                </a:solidFill>
                <a:latin typeface="Arial" panose="020B0604020202020204" pitchFamily="34" charset="0"/>
                <a:cs typeface="Arial" panose="020B0604020202020204" pitchFamily="34" charset="0"/>
              </a:rPr>
              <a:t> </a:t>
            </a:r>
            <a:r>
              <a:rPr lang="ru-RU" sz="2200" b="1" i="1" dirty="0">
                <a:solidFill>
                  <a:schemeClr val="tx1">
                    <a:lumMod val="75000"/>
                    <a:lumOff val="25000"/>
                  </a:schemeClr>
                </a:solidFill>
                <a:latin typeface="Arial" panose="020B0604020202020204" pitchFamily="34" charset="0"/>
                <a:cs typeface="Arial" panose="020B0604020202020204" pitchFamily="34" charset="0"/>
              </a:rPr>
              <a:t>(</a:t>
            </a:r>
            <a:r>
              <a:rPr lang="en-US" sz="2200" b="1" i="1" dirty="0">
                <a:solidFill>
                  <a:schemeClr val="tx1">
                    <a:lumMod val="75000"/>
                    <a:lumOff val="25000"/>
                  </a:schemeClr>
                </a:solidFill>
                <a:latin typeface="Arial" panose="020B0604020202020204" pitchFamily="34" charset="0"/>
                <a:cs typeface="Arial" panose="020B0604020202020204" pitchFamily="34" charset="0"/>
              </a:rPr>
              <a:t>Western </a:t>
            </a:r>
            <a:r>
              <a:rPr lang="en-US" sz="2200" b="1" i="1" dirty="0" smtClean="0">
                <a:solidFill>
                  <a:schemeClr val="tx1">
                    <a:lumMod val="75000"/>
                    <a:lumOff val="25000"/>
                  </a:schemeClr>
                </a:solidFill>
                <a:latin typeface="Arial" panose="020B0604020202020204" pitchFamily="34" charset="0"/>
                <a:cs typeface="Arial" panose="020B0604020202020204" pitchFamily="34" charset="0"/>
              </a:rPr>
              <a:t>region, </a:t>
            </a:r>
            <a:r>
              <a:rPr lang="en-US" sz="2200" b="1" i="1" dirty="0" err="1" smtClean="0">
                <a:solidFill>
                  <a:schemeClr val="tx1">
                    <a:lumMod val="75000"/>
                    <a:lumOff val="25000"/>
                  </a:schemeClr>
                </a:solidFill>
                <a:latin typeface="Arial" panose="020B0604020202020204" pitchFamily="34" charset="0"/>
                <a:cs typeface="Arial" panose="020B0604020202020204" pitchFamily="34" charset="0"/>
              </a:rPr>
              <a:t>Kostanai</a:t>
            </a:r>
            <a:r>
              <a:rPr lang="en-US" sz="2200" b="1" i="1" dirty="0" smtClean="0">
                <a:solidFill>
                  <a:schemeClr val="tx1">
                    <a:lumMod val="75000"/>
                    <a:lumOff val="25000"/>
                  </a:schemeClr>
                </a:solidFill>
                <a:latin typeface="Arial" panose="020B0604020202020204" pitchFamily="34" charset="0"/>
                <a:cs typeface="Arial" panose="020B0604020202020204" pitchFamily="34" charset="0"/>
              </a:rPr>
              <a:t> city</a:t>
            </a:r>
            <a:r>
              <a:rPr lang="ru-RU" sz="2200" b="1" i="1" dirty="0" smtClean="0">
                <a:solidFill>
                  <a:schemeClr val="tx1">
                    <a:lumMod val="75000"/>
                    <a:lumOff val="25000"/>
                  </a:schemeClr>
                </a:solidFill>
                <a:latin typeface="Arial" panose="020B0604020202020204" pitchFamily="34" charset="0"/>
                <a:cs typeface="Arial" panose="020B0604020202020204" pitchFamily="34" charset="0"/>
              </a:rPr>
              <a:t>)</a:t>
            </a:r>
            <a:endParaRPr lang="ru-RU" sz="2200" b="1" i="1"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2200" dirty="0" err="1">
                <a:solidFill>
                  <a:schemeClr val="tx1">
                    <a:lumMod val="75000"/>
                    <a:lumOff val="25000"/>
                  </a:schemeClr>
                </a:solidFill>
                <a:latin typeface="Arial" panose="020B0604020202020204" pitchFamily="34" charset="0"/>
                <a:cs typeface="Arial" panose="020B0604020202020204" pitchFamily="34" charset="0"/>
              </a:rPr>
              <a:t>tel</a:t>
            </a:r>
            <a:r>
              <a:rPr lang="ru-RU" sz="2200" dirty="0">
                <a:solidFill>
                  <a:schemeClr val="tx1">
                    <a:lumMod val="75000"/>
                    <a:lumOff val="25000"/>
                  </a:schemeClr>
                </a:solidFill>
                <a:latin typeface="Arial" panose="020B0604020202020204" pitchFamily="34" charset="0"/>
                <a:cs typeface="Arial" panose="020B0604020202020204" pitchFamily="34" charset="0"/>
              </a:rPr>
              <a:t>: +7 (701) 888 38 38</a:t>
            </a:r>
          </a:p>
          <a:p>
            <a:pPr marL="0" indent="0">
              <a:buNone/>
            </a:pPr>
            <a:r>
              <a:rPr lang="en-US" sz="2400" dirty="0">
                <a:solidFill>
                  <a:schemeClr val="tx1">
                    <a:lumMod val="75000"/>
                    <a:lumOff val="25000"/>
                  </a:schemeClr>
                </a:solidFill>
                <a:cs typeface="Times New Roman" panose="02020603050405020304" pitchFamily="18" charset="0"/>
              </a:rPr>
              <a:t>e-mail</a:t>
            </a:r>
            <a:r>
              <a:rPr lang="ru-RU" sz="2400" dirty="0">
                <a:solidFill>
                  <a:schemeClr val="tx1">
                    <a:lumMod val="75000"/>
                    <a:lumOff val="25000"/>
                  </a:schemeClr>
                </a:solidFill>
                <a:cs typeface="Times New Roman" panose="02020603050405020304" pitchFamily="18" charset="0"/>
              </a:rPr>
              <a:t>: </a:t>
            </a:r>
            <a:r>
              <a:rPr lang="en-US" sz="2100" dirty="0">
                <a:solidFill>
                  <a:schemeClr val="tx1">
                    <a:lumMod val="75000"/>
                    <a:lumOff val="25000"/>
                  </a:schemeClr>
                </a:solidFill>
                <a:latin typeface="Arial" panose="020B0604020202020204" pitchFamily="34" charset="0"/>
                <a:cs typeface="Arial" panose="020B0604020202020204" pitchFamily="34" charset="0"/>
                <a:hlinkClick r:id="rId4"/>
              </a:rPr>
              <a:t>adil@kic.kz</a:t>
            </a:r>
            <a:r>
              <a:rPr lang="en-US" sz="2100" dirty="0">
                <a:solidFill>
                  <a:schemeClr val="tx1">
                    <a:lumMod val="75000"/>
                    <a:lumOff val="25000"/>
                  </a:schemeClr>
                </a:solidFill>
                <a:latin typeface="Arial" panose="020B0604020202020204" pitchFamily="34" charset="0"/>
                <a:cs typeface="Arial" panose="020B0604020202020204" pitchFamily="34" charset="0"/>
              </a:rPr>
              <a:t>  </a:t>
            </a:r>
          </a:p>
          <a:p>
            <a:pPr marL="0" indent="0">
              <a:buNone/>
            </a:pPr>
            <a:endParaRPr lang="en-US" sz="2200" b="1" i="1"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2200" b="1" i="1" dirty="0" err="1" smtClean="0">
                <a:solidFill>
                  <a:schemeClr val="tx1">
                    <a:lumMod val="75000"/>
                    <a:lumOff val="25000"/>
                  </a:schemeClr>
                </a:solidFill>
                <a:latin typeface="Arial" panose="020B0604020202020204" pitchFamily="34" charset="0"/>
                <a:cs typeface="Arial" panose="020B0604020202020204" pitchFamily="34" charset="0"/>
              </a:rPr>
              <a:t>Serzhan</a:t>
            </a:r>
            <a:r>
              <a:rPr lang="en-US" sz="2200" b="1" i="1" dirty="0" smtClean="0">
                <a:solidFill>
                  <a:schemeClr val="tx1">
                    <a:lumMod val="75000"/>
                    <a:lumOff val="25000"/>
                  </a:schemeClr>
                </a:solidFill>
                <a:latin typeface="Arial" panose="020B0604020202020204" pitchFamily="34" charset="0"/>
                <a:cs typeface="Arial" panose="020B0604020202020204" pitchFamily="34" charset="0"/>
              </a:rPr>
              <a:t> </a:t>
            </a:r>
            <a:r>
              <a:rPr lang="en-US" sz="2200" b="1" i="1" dirty="0" err="1" smtClean="0">
                <a:solidFill>
                  <a:schemeClr val="tx1">
                    <a:lumMod val="75000"/>
                    <a:lumOff val="25000"/>
                  </a:schemeClr>
                </a:solidFill>
                <a:latin typeface="Arial" panose="020B0604020202020204" pitchFamily="34" charset="0"/>
                <a:cs typeface="Arial" panose="020B0604020202020204" pitchFamily="34" charset="0"/>
              </a:rPr>
              <a:t>Kapanov</a:t>
            </a:r>
            <a:r>
              <a:rPr lang="en-US" sz="2200" b="1" i="1" dirty="0" smtClean="0">
                <a:solidFill>
                  <a:schemeClr val="tx1">
                    <a:lumMod val="75000"/>
                    <a:lumOff val="25000"/>
                  </a:schemeClr>
                </a:solidFill>
                <a:latin typeface="Arial" panose="020B0604020202020204" pitchFamily="34" charset="0"/>
                <a:cs typeface="Arial" panose="020B0604020202020204" pitchFamily="34" charset="0"/>
              </a:rPr>
              <a:t> (</a:t>
            </a:r>
            <a:r>
              <a:rPr lang="en-US" sz="2200" b="1" i="1" dirty="0">
                <a:solidFill>
                  <a:schemeClr val="tx1">
                    <a:lumMod val="75000"/>
                    <a:lumOff val="25000"/>
                  </a:schemeClr>
                </a:solidFill>
                <a:latin typeface="Arial" panose="020B0604020202020204" pitchFamily="34" charset="0"/>
                <a:cs typeface="Arial" panose="020B0604020202020204" pitchFamily="34" charset="0"/>
              </a:rPr>
              <a:t>S</a:t>
            </a:r>
            <a:r>
              <a:rPr lang="en-US" sz="2200" b="1" i="1" dirty="0" smtClean="0">
                <a:solidFill>
                  <a:schemeClr val="tx1">
                    <a:lumMod val="75000"/>
                    <a:lumOff val="25000"/>
                  </a:schemeClr>
                </a:solidFill>
                <a:latin typeface="Arial" panose="020B0604020202020204" pitchFamily="34" charset="0"/>
                <a:cs typeface="Arial" panose="020B0604020202020204" pitchFamily="34" charset="0"/>
              </a:rPr>
              <a:t>outhern </a:t>
            </a:r>
            <a:r>
              <a:rPr lang="en-US" sz="2200" b="1" i="1" dirty="0">
                <a:solidFill>
                  <a:schemeClr val="tx1">
                    <a:lumMod val="75000"/>
                    <a:lumOff val="25000"/>
                  </a:schemeClr>
                </a:solidFill>
                <a:latin typeface="Arial" panose="020B0604020202020204" pitchFamily="34" charset="0"/>
                <a:cs typeface="Arial" panose="020B0604020202020204" pitchFamily="34" charset="0"/>
              </a:rPr>
              <a:t>and </a:t>
            </a:r>
            <a:r>
              <a:rPr lang="en-US" sz="2200" b="1" i="1" dirty="0" smtClean="0">
                <a:solidFill>
                  <a:schemeClr val="tx1">
                    <a:lumMod val="75000"/>
                    <a:lumOff val="25000"/>
                  </a:schemeClr>
                </a:solidFill>
                <a:latin typeface="Arial" panose="020B0604020202020204" pitchFamily="34" charset="0"/>
                <a:cs typeface="Arial" panose="020B0604020202020204" pitchFamily="34" charset="0"/>
              </a:rPr>
              <a:t>Eastern </a:t>
            </a:r>
            <a:r>
              <a:rPr lang="en-US" sz="2200" b="1" i="1" dirty="0">
                <a:solidFill>
                  <a:schemeClr val="tx1">
                    <a:lumMod val="75000"/>
                    <a:lumOff val="25000"/>
                  </a:schemeClr>
                </a:solidFill>
                <a:latin typeface="Arial" panose="020B0604020202020204" pitchFamily="34" charset="0"/>
                <a:cs typeface="Arial" panose="020B0604020202020204" pitchFamily="34" charset="0"/>
              </a:rPr>
              <a:t>regions)</a:t>
            </a:r>
            <a:endParaRPr lang="ru-RU" sz="2200" b="1" i="1"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2200" dirty="0" err="1">
                <a:solidFill>
                  <a:schemeClr val="tx1">
                    <a:lumMod val="75000"/>
                    <a:lumOff val="25000"/>
                  </a:schemeClr>
                </a:solidFill>
                <a:latin typeface="Arial" panose="020B0604020202020204" pitchFamily="34" charset="0"/>
                <a:cs typeface="Arial" panose="020B0604020202020204" pitchFamily="34" charset="0"/>
              </a:rPr>
              <a:t>tel</a:t>
            </a:r>
            <a:r>
              <a:rPr lang="en-US" sz="2200" dirty="0">
                <a:solidFill>
                  <a:schemeClr val="tx1">
                    <a:lumMod val="75000"/>
                    <a:lumOff val="25000"/>
                  </a:schemeClr>
                </a:solidFill>
                <a:latin typeface="Arial" panose="020B0604020202020204" pitchFamily="34" charset="0"/>
                <a:cs typeface="Arial" panose="020B0604020202020204" pitchFamily="34" charset="0"/>
              </a:rPr>
              <a:t>:   </a:t>
            </a:r>
            <a:r>
              <a:rPr lang="ru-RU" sz="2400" dirty="0">
                <a:solidFill>
                  <a:schemeClr val="tx1">
                    <a:lumMod val="75000"/>
                    <a:lumOff val="25000"/>
                  </a:schemeClr>
                </a:solidFill>
                <a:cs typeface="Times New Roman" panose="02020603050405020304" pitchFamily="18" charset="0"/>
              </a:rPr>
              <a:t>+ 7 701 900 60 18</a:t>
            </a:r>
          </a:p>
          <a:p>
            <a:pPr marL="0" indent="0">
              <a:buNone/>
            </a:pPr>
            <a:r>
              <a:rPr lang="en-US" sz="2200" dirty="0" smtClean="0">
                <a:solidFill>
                  <a:schemeClr val="tx1">
                    <a:lumMod val="75000"/>
                    <a:lumOff val="25000"/>
                  </a:schemeClr>
                </a:solidFill>
                <a:latin typeface="Arial" panose="020B0604020202020204" pitchFamily="34" charset="0"/>
                <a:cs typeface="Arial" panose="020B0604020202020204" pitchFamily="34" charset="0"/>
              </a:rPr>
              <a:t>e-mail</a:t>
            </a:r>
            <a:r>
              <a:rPr lang="en-US" sz="2200" dirty="0">
                <a:solidFill>
                  <a:schemeClr val="tx1">
                    <a:lumMod val="75000"/>
                    <a:lumOff val="25000"/>
                  </a:schemeClr>
                </a:solidFill>
                <a:latin typeface="Arial" panose="020B0604020202020204" pitchFamily="34" charset="0"/>
                <a:cs typeface="Arial" panose="020B0604020202020204" pitchFamily="34" charset="0"/>
              </a:rPr>
              <a:t>: </a:t>
            </a:r>
            <a:r>
              <a:rPr lang="en-US" sz="2200" dirty="0" smtClean="0">
                <a:solidFill>
                  <a:schemeClr val="tx1">
                    <a:lumMod val="75000"/>
                    <a:lumOff val="25000"/>
                  </a:schemeClr>
                </a:solidFill>
                <a:latin typeface="Arial" panose="020B0604020202020204" pitchFamily="34" charset="0"/>
                <a:cs typeface="Arial" panose="020B0604020202020204" pitchFamily="34" charset="0"/>
                <a:hlinkClick r:id="rId5"/>
              </a:rPr>
              <a:t>serzhan@kic.kz</a:t>
            </a:r>
            <a:endParaRPr lang="en-US" sz="22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en-US" sz="1600" b="1" i="1"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2200" b="1" i="1" dirty="0" err="1">
                <a:solidFill>
                  <a:schemeClr val="tx1">
                    <a:lumMod val="75000"/>
                    <a:lumOff val="25000"/>
                  </a:schemeClr>
                </a:solidFill>
                <a:latin typeface="Arial" panose="020B0604020202020204" pitchFamily="34" charset="0"/>
                <a:cs typeface="Arial" panose="020B0604020202020204" pitchFamily="34" charset="0"/>
              </a:rPr>
              <a:t>Ainash</a:t>
            </a:r>
            <a:r>
              <a:rPr lang="en-US" sz="2200" b="1" i="1" dirty="0">
                <a:solidFill>
                  <a:schemeClr val="tx1">
                    <a:lumMod val="75000"/>
                    <a:lumOff val="25000"/>
                  </a:schemeClr>
                </a:solidFill>
                <a:latin typeface="Arial" panose="020B0604020202020204" pitchFamily="34" charset="0"/>
                <a:cs typeface="Arial" panose="020B0604020202020204" pitchFamily="34" charset="0"/>
              </a:rPr>
              <a:t> </a:t>
            </a:r>
            <a:r>
              <a:rPr lang="en-US" sz="2200" b="1" i="1" dirty="0" err="1" smtClean="0">
                <a:solidFill>
                  <a:schemeClr val="tx1">
                    <a:lumMod val="75000"/>
                    <a:lumOff val="25000"/>
                  </a:schemeClr>
                </a:solidFill>
                <a:latin typeface="Arial" panose="020B0604020202020204" pitchFamily="34" charset="0"/>
                <a:cs typeface="Arial" panose="020B0604020202020204" pitchFamily="34" charset="0"/>
              </a:rPr>
              <a:t>Nurymbetova</a:t>
            </a:r>
            <a:r>
              <a:rPr lang="en-US" sz="2200" b="1" i="1" dirty="0">
                <a:solidFill>
                  <a:schemeClr val="tx1">
                    <a:lumMod val="75000"/>
                    <a:lumOff val="25000"/>
                  </a:schemeClr>
                </a:solidFill>
                <a:latin typeface="Arial" panose="020B0604020202020204" pitchFamily="34" charset="0"/>
                <a:cs typeface="Arial" panose="020B0604020202020204" pitchFamily="34" charset="0"/>
              </a:rPr>
              <a:t> (</a:t>
            </a:r>
            <a:r>
              <a:rPr lang="en-US" sz="2200" b="1" i="1" dirty="0" smtClean="0">
                <a:solidFill>
                  <a:schemeClr val="tx1">
                    <a:lumMod val="75000"/>
                    <a:lumOff val="25000"/>
                  </a:schemeClr>
                </a:solidFill>
                <a:latin typeface="Arial" panose="020B0604020202020204" pitchFamily="34" charset="0"/>
                <a:cs typeface="Arial" panose="020B0604020202020204" pitchFamily="34" charset="0"/>
              </a:rPr>
              <a:t>Northern region, </a:t>
            </a:r>
            <a:r>
              <a:rPr lang="en-US" sz="2200" b="1" i="1" dirty="0" err="1" smtClean="0">
                <a:solidFill>
                  <a:schemeClr val="tx1">
                    <a:lumMod val="75000"/>
                    <a:lumOff val="25000"/>
                  </a:schemeClr>
                </a:solidFill>
                <a:latin typeface="Arial" panose="020B0604020202020204" pitchFamily="34" charset="0"/>
                <a:cs typeface="Arial" panose="020B0604020202020204" pitchFamily="34" charset="0"/>
              </a:rPr>
              <a:t>Nur</a:t>
            </a:r>
            <a:r>
              <a:rPr lang="en-US" sz="2200" b="1" i="1" dirty="0" smtClean="0">
                <a:solidFill>
                  <a:schemeClr val="tx1">
                    <a:lumMod val="75000"/>
                    <a:lumOff val="25000"/>
                  </a:schemeClr>
                </a:solidFill>
                <a:latin typeface="Arial" panose="020B0604020202020204" pitchFamily="34" charset="0"/>
                <a:cs typeface="Arial" panose="020B0604020202020204" pitchFamily="34" charset="0"/>
              </a:rPr>
              <a:t>-Sultan </a:t>
            </a:r>
            <a:r>
              <a:rPr lang="en-US" sz="2200" b="1" i="1" dirty="0">
                <a:solidFill>
                  <a:schemeClr val="tx1">
                    <a:lumMod val="75000"/>
                    <a:lumOff val="25000"/>
                  </a:schemeClr>
                </a:solidFill>
                <a:latin typeface="Arial" panose="020B0604020202020204" pitchFamily="34" charset="0"/>
                <a:cs typeface="Arial" panose="020B0604020202020204" pitchFamily="34" charset="0"/>
              </a:rPr>
              <a:t>city)</a:t>
            </a:r>
          </a:p>
          <a:p>
            <a:pPr marL="0" indent="0">
              <a:buNone/>
            </a:pPr>
            <a:r>
              <a:rPr lang="en-US" sz="2200" dirty="0" err="1">
                <a:solidFill>
                  <a:schemeClr val="tx1">
                    <a:lumMod val="75000"/>
                    <a:lumOff val="25000"/>
                  </a:schemeClr>
                </a:solidFill>
                <a:latin typeface="Arial" panose="020B0604020202020204" pitchFamily="34" charset="0"/>
                <a:cs typeface="Arial" panose="020B0604020202020204" pitchFamily="34" charset="0"/>
              </a:rPr>
              <a:t>tel</a:t>
            </a:r>
            <a:r>
              <a:rPr lang="en-US" sz="2200" dirty="0">
                <a:solidFill>
                  <a:schemeClr val="tx1">
                    <a:lumMod val="75000"/>
                    <a:lumOff val="25000"/>
                  </a:schemeClr>
                </a:solidFill>
                <a:latin typeface="Arial" panose="020B0604020202020204" pitchFamily="34" charset="0"/>
                <a:cs typeface="Arial" panose="020B0604020202020204" pitchFamily="34" charset="0"/>
              </a:rPr>
              <a:t>:  </a:t>
            </a:r>
            <a:r>
              <a:rPr lang="ru-RU" sz="2400" dirty="0">
                <a:solidFill>
                  <a:schemeClr val="tx1">
                    <a:lumMod val="75000"/>
                    <a:lumOff val="25000"/>
                  </a:schemeClr>
                </a:solidFill>
                <a:cs typeface="Times New Roman" panose="02020603050405020304" pitchFamily="18" charset="0"/>
              </a:rPr>
              <a:t>+7 775 899 19 89</a:t>
            </a:r>
          </a:p>
          <a:p>
            <a:pPr marL="0" indent="0">
              <a:buNone/>
            </a:pPr>
            <a:r>
              <a:rPr lang="en-US" sz="2100" dirty="0" smtClean="0">
                <a:solidFill>
                  <a:schemeClr val="tx1">
                    <a:lumMod val="75000"/>
                    <a:lumOff val="25000"/>
                  </a:schemeClr>
                </a:solidFill>
                <a:latin typeface="Arial" panose="020B0604020202020204" pitchFamily="34" charset="0"/>
                <a:cs typeface="Arial" panose="020B0604020202020204" pitchFamily="34" charset="0"/>
              </a:rPr>
              <a:t>e-mail</a:t>
            </a:r>
            <a:r>
              <a:rPr lang="en-US" sz="2100" dirty="0">
                <a:solidFill>
                  <a:schemeClr val="tx1">
                    <a:lumMod val="75000"/>
                    <a:lumOff val="25000"/>
                  </a:schemeClr>
                </a:solidFill>
                <a:latin typeface="Arial" panose="020B0604020202020204" pitchFamily="34" charset="0"/>
                <a:cs typeface="Arial" panose="020B0604020202020204" pitchFamily="34" charset="0"/>
              </a:rPr>
              <a:t>: </a:t>
            </a:r>
            <a:r>
              <a:rPr lang="en-US" sz="2100" dirty="0" smtClean="0">
                <a:solidFill>
                  <a:schemeClr val="tx1">
                    <a:lumMod val="75000"/>
                    <a:lumOff val="25000"/>
                  </a:schemeClr>
                </a:solidFill>
                <a:latin typeface="Arial" panose="020B0604020202020204" pitchFamily="34" charset="0"/>
                <a:cs typeface="Arial" panose="020B0604020202020204" pitchFamily="34" charset="0"/>
                <a:hlinkClick r:id="rId6"/>
              </a:rPr>
              <a:t>ainash@kic.kz</a:t>
            </a:r>
            <a:endParaRPr lang="ru-RU" sz="21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ru-RU" sz="21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2000" b="1" i="1" dirty="0" err="1">
                <a:solidFill>
                  <a:schemeClr val="tx1">
                    <a:lumMod val="75000"/>
                    <a:lumOff val="25000"/>
                  </a:schemeClr>
                </a:solidFill>
                <a:latin typeface="Arial" panose="020B0604020202020204" pitchFamily="34" charset="0"/>
                <a:cs typeface="Arial" panose="020B0604020202020204" pitchFamily="34" charset="0"/>
              </a:rPr>
              <a:t>Rano</a:t>
            </a:r>
            <a:r>
              <a:rPr lang="en-US" sz="2000" b="1" i="1" dirty="0">
                <a:solidFill>
                  <a:schemeClr val="tx1">
                    <a:lumMod val="75000"/>
                    <a:lumOff val="25000"/>
                  </a:schemeClr>
                </a:solidFill>
                <a:latin typeface="Arial" panose="020B0604020202020204" pitchFamily="34" charset="0"/>
                <a:cs typeface="Arial" panose="020B0604020202020204" pitchFamily="34" charset="0"/>
              </a:rPr>
              <a:t> </a:t>
            </a:r>
            <a:r>
              <a:rPr lang="en-US" sz="2000" b="1" i="1" dirty="0" err="1">
                <a:solidFill>
                  <a:schemeClr val="tx1">
                    <a:lumMod val="75000"/>
                    <a:lumOff val="25000"/>
                  </a:schemeClr>
                </a:solidFill>
                <a:latin typeface="Arial" panose="020B0604020202020204" pitchFamily="34" charset="0"/>
                <a:cs typeface="Arial" panose="020B0604020202020204" pitchFamily="34" charset="0"/>
              </a:rPr>
              <a:t>Barayeva</a:t>
            </a:r>
            <a:r>
              <a:rPr lang="en-US" sz="2000" b="1" i="1" dirty="0">
                <a:solidFill>
                  <a:schemeClr val="tx1">
                    <a:lumMod val="75000"/>
                    <a:lumOff val="25000"/>
                  </a:schemeClr>
                </a:solidFill>
                <a:latin typeface="Arial" panose="020B0604020202020204" pitchFamily="34" charset="0"/>
                <a:cs typeface="Arial" panose="020B0604020202020204" pitchFamily="34" charset="0"/>
              </a:rPr>
              <a:t> (</a:t>
            </a:r>
            <a:r>
              <a:rPr lang="en-US" sz="2000" b="1" i="1" dirty="0" smtClean="0">
                <a:solidFill>
                  <a:schemeClr val="tx1">
                    <a:lumMod val="75000"/>
                    <a:lumOff val="25000"/>
                  </a:schemeClr>
                </a:solidFill>
                <a:latin typeface="Arial" panose="020B0604020202020204" pitchFamily="34" charset="0"/>
                <a:cs typeface="Arial" panose="020B0604020202020204" pitchFamily="34" charset="0"/>
              </a:rPr>
              <a:t>Northern region, </a:t>
            </a:r>
            <a:r>
              <a:rPr lang="en-US" sz="2000" b="1" i="1" dirty="0" err="1" smtClean="0">
                <a:solidFill>
                  <a:schemeClr val="tx1">
                    <a:lumMod val="75000"/>
                    <a:lumOff val="25000"/>
                  </a:schemeClr>
                </a:solidFill>
                <a:latin typeface="Arial" panose="020B0604020202020204" pitchFamily="34" charset="0"/>
                <a:cs typeface="Arial" panose="020B0604020202020204" pitchFamily="34" charset="0"/>
              </a:rPr>
              <a:t>Nur</a:t>
            </a:r>
            <a:r>
              <a:rPr lang="en-US" sz="2000" b="1" i="1" dirty="0" smtClean="0">
                <a:solidFill>
                  <a:schemeClr val="tx1">
                    <a:lumMod val="75000"/>
                    <a:lumOff val="25000"/>
                  </a:schemeClr>
                </a:solidFill>
                <a:latin typeface="Arial" panose="020B0604020202020204" pitchFamily="34" charset="0"/>
                <a:cs typeface="Arial" panose="020B0604020202020204" pitchFamily="34" charset="0"/>
              </a:rPr>
              <a:t>-Sultan </a:t>
            </a:r>
            <a:r>
              <a:rPr lang="en-US" sz="2000" b="1" i="1" dirty="0">
                <a:solidFill>
                  <a:schemeClr val="tx1">
                    <a:lumMod val="75000"/>
                    <a:lumOff val="25000"/>
                  </a:schemeClr>
                </a:solidFill>
                <a:latin typeface="Arial" panose="020B0604020202020204" pitchFamily="34" charset="0"/>
                <a:cs typeface="Arial" panose="020B0604020202020204" pitchFamily="34" charset="0"/>
              </a:rPr>
              <a:t>city)</a:t>
            </a:r>
          </a:p>
          <a:p>
            <a:pPr marL="0" indent="0">
              <a:buNone/>
            </a:pPr>
            <a:r>
              <a:rPr lang="en-US" sz="2000" dirty="0" err="1">
                <a:solidFill>
                  <a:schemeClr val="tx1">
                    <a:lumMod val="75000"/>
                    <a:lumOff val="25000"/>
                  </a:schemeClr>
                </a:solidFill>
                <a:latin typeface="Arial" panose="020B0604020202020204" pitchFamily="34" charset="0"/>
                <a:cs typeface="Arial" panose="020B0604020202020204" pitchFamily="34" charset="0"/>
              </a:rPr>
              <a:t>tel</a:t>
            </a: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ru-RU" sz="2000" dirty="0">
                <a:solidFill>
                  <a:schemeClr val="tx1">
                    <a:lumMod val="75000"/>
                    <a:lumOff val="25000"/>
                  </a:schemeClr>
                </a:solidFill>
                <a:latin typeface="Arial" panose="020B0604020202020204" pitchFamily="34" charset="0"/>
                <a:cs typeface="Arial" panose="020B0604020202020204" pitchFamily="34" charset="0"/>
              </a:rPr>
              <a:t>+7 </a:t>
            </a:r>
            <a:r>
              <a:rPr lang="en-US" sz="2000" dirty="0">
                <a:solidFill>
                  <a:schemeClr val="tx1">
                    <a:lumMod val="75000"/>
                    <a:lumOff val="25000"/>
                  </a:schemeClr>
                </a:solidFill>
                <a:latin typeface="Arial" panose="020B0604020202020204" pitchFamily="34" charset="0"/>
                <a:cs typeface="Arial" panose="020B0604020202020204" pitchFamily="34" charset="0"/>
              </a:rPr>
              <a:t>(</a:t>
            </a:r>
            <a:r>
              <a:rPr lang="ru-RU" sz="2000" dirty="0">
                <a:solidFill>
                  <a:schemeClr val="tx1">
                    <a:lumMod val="75000"/>
                    <a:lumOff val="25000"/>
                  </a:schemeClr>
                </a:solidFill>
                <a:latin typeface="Arial" panose="020B0604020202020204" pitchFamily="34" charset="0"/>
                <a:cs typeface="Arial" panose="020B0604020202020204" pitchFamily="34" charset="0"/>
              </a:rPr>
              <a:t>7</a:t>
            </a:r>
            <a:r>
              <a:rPr lang="en-US" sz="2000" dirty="0">
                <a:solidFill>
                  <a:schemeClr val="tx1">
                    <a:lumMod val="75000"/>
                    <a:lumOff val="25000"/>
                  </a:schemeClr>
                </a:solidFill>
                <a:latin typeface="Arial" panose="020B0604020202020204" pitchFamily="34" charset="0"/>
                <a:cs typeface="Arial" panose="020B0604020202020204" pitchFamily="34" charset="0"/>
              </a:rPr>
              <a:t>01)</a:t>
            </a:r>
            <a:r>
              <a:rPr lang="ru-RU" sz="2000" dirty="0">
                <a:solidFill>
                  <a:schemeClr val="tx1">
                    <a:lumMod val="75000"/>
                    <a:lumOff val="25000"/>
                  </a:schemeClr>
                </a:solidFill>
                <a:latin typeface="Arial" panose="020B0604020202020204" pitchFamily="34" charset="0"/>
                <a:cs typeface="Arial" panose="020B0604020202020204" pitchFamily="34"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208 07 71</a:t>
            </a:r>
            <a:endParaRPr lang="ru-RU" sz="20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2000" dirty="0">
                <a:solidFill>
                  <a:schemeClr val="tx1">
                    <a:lumMod val="75000"/>
                    <a:lumOff val="25000"/>
                  </a:schemeClr>
                </a:solidFill>
                <a:latin typeface="Arial" panose="020B0604020202020204" pitchFamily="34" charset="0"/>
                <a:cs typeface="Arial" panose="020B0604020202020204" pitchFamily="34" charset="0"/>
              </a:rPr>
              <a:t>e-mail</a:t>
            </a:r>
            <a:r>
              <a:rPr lang="en-US" sz="2000">
                <a:solidFill>
                  <a:schemeClr val="tx1">
                    <a:lumMod val="75000"/>
                    <a:lumOff val="25000"/>
                  </a:schemeClr>
                </a:solidFill>
                <a:latin typeface="Arial" panose="020B0604020202020204" pitchFamily="34" charset="0"/>
                <a:cs typeface="Arial" panose="020B0604020202020204" pitchFamily="34" charset="0"/>
              </a:rPr>
              <a:t>: </a:t>
            </a:r>
            <a:r>
              <a:rPr lang="en-US" sz="2000" smtClean="0">
                <a:solidFill>
                  <a:schemeClr val="tx1">
                    <a:lumMod val="75000"/>
                    <a:lumOff val="25000"/>
                  </a:schemeClr>
                </a:solidFill>
                <a:latin typeface="Arial" panose="020B0604020202020204" pitchFamily="34" charset="0"/>
                <a:cs typeface="Arial" panose="020B0604020202020204" pitchFamily="34" charset="0"/>
                <a:hlinkClick r:id="rId7"/>
              </a:rPr>
              <a:t>rano@kic.kz</a:t>
            </a:r>
            <a:endParaRPr lang="en-US" sz="21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en-US" sz="21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ru-RU" sz="1600" dirty="0">
              <a:latin typeface="Arial" panose="020B0604020202020204" pitchFamily="34" charset="0"/>
              <a:cs typeface="Arial" panose="020B0604020202020204" pitchFamily="34" charset="0"/>
            </a:endParaRPr>
          </a:p>
        </p:txBody>
      </p:sp>
      <p:sp>
        <p:nvSpPr>
          <p:cNvPr id="10" name="Заголовок 2"/>
          <p:cNvSpPr txBox="1">
            <a:spLocks/>
          </p:cNvSpPr>
          <p:nvPr/>
        </p:nvSpPr>
        <p:spPr>
          <a:xfrm>
            <a:off x="494986" y="385519"/>
            <a:ext cx="6477000" cy="457200"/>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ln/>
                <a:solidFill>
                  <a:schemeClr val="accent3"/>
                </a:solidFill>
                <a:latin typeface="Arial" panose="020B0604020202020204" pitchFamily="34" charset="0"/>
                <a:cs typeface="Arial" panose="020B0604020202020204" pitchFamily="34" charset="0"/>
              </a:rPr>
              <a:t>Contact us</a:t>
            </a:r>
            <a:endParaRPr lang="ru-RU" sz="2000" b="1" dirty="0">
              <a:ln/>
              <a:solidFill>
                <a:schemeClr val="accent3"/>
              </a:solidFill>
              <a:latin typeface="Arial" panose="020B0604020202020204" pitchFamily="34" charset="0"/>
              <a:cs typeface="Arial" panose="020B0604020202020204" pitchFamily="34" charset="0"/>
            </a:endParaRPr>
          </a:p>
        </p:txBody>
      </p:sp>
      <p:pic>
        <p:nvPicPr>
          <p:cNvPr id="1028" name="Picture 4" descr="http://www.umex.kz/cms/image.php?w=210&amp;h=157&amp;image=/cms/uploads/file_1406091407_8043305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730623"/>
            <a:ext cx="3505200" cy="262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092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533400"/>
            <a:ext cx="7315200" cy="457200"/>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sz="2000" dirty="0" smtClean="0">
                <a:ln/>
                <a:solidFill>
                  <a:schemeClr val="accent3"/>
                </a:solidFill>
                <a:latin typeface="Arial" panose="020B0604020202020204" pitchFamily="34" charset="0"/>
                <a:cs typeface="Arial" panose="020B0604020202020204" pitchFamily="34" charset="0"/>
              </a:rPr>
              <a:t>Kazakhstan </a:t>
            </a:r>
            <a:r>
              <a:rPr lang="en-US" sz="2000" dirty="0" err="1">
                <a:ln/>
                <a:solidFill>
                  <a:schemeClr val="accent3"/>
                </a:solidFill>
                <a:latin typeface="Arial" panose="020B0604020202020204" pitchFamily="34" charset="0"/>
                <a:cs typeface="Arial" panose="020B0604020202020204" pitchFamily="34" charset="0"/>
              </a:rPr>
              <a:t>Ijara</a:t>
            </a:r>
            <a:r>
              <a:rPr lang="en-US" sz="2000" dirty="0">
                <a:ln/>
                <a:solidFill>
                  <a:schemeClr val="accent3"/>
                </a:solidFill>
                <a:latin typeface="Arial" panose="020B0604020202020204" pitchFamily="34" charset="0"/>
                <a:cs typeface="Arial" panose="020B0604020202020204" pitchFamily="34" charset="0"/>
              </a:rPr>
              <a:t> Company</a:t>
            </a:r>
            <a:r>
              <a:rPr lang="ru-RU" sz="2000" dirty="0">
                <a:ln/>
                <a:solidFill>
                  <a:schemeClr val="accent3"/>
                </a:solidFill>
                <a:latin typeface="Arial" panose="020B0604020202020204" pitchFamily="34" charset="0"/>
                <a:cs typeface="Arial" panose="020B0604020202020204" pitchFamily="34" charset="0"/>
              </a:rPr>
              <a:t> </a:t>
            </a:r>
            <a:r>
              <a:rPr lang="en-US" sz="2000" dirty="0">
                <a:ln/>
                <a:solidFill>
                  <a:schemeClr val="accent3"/>
                </a:solidFill>
                <a:latin typeface="Arial" panose="020B0604020202020204" pitchFamily="34" charset="0"/>
                <a:cs typeface="Arial" panose="020B0604020202020204" pitchFamily="34" charset="0"/>
              </a:rPr>
              <a:t>JSC (further – </a:t>
            </a:r>
            <a:r>
              <a:rPr lang="en-US" sz="2000" dirty="0" smtClean="0">
                <a:ln/>
                <a:solidFill>
                  <a:schemeClr val="accent3"/>
                </a:solidFill>
                <a:latin typeface="Arial" panose="020B0604020202020204" pitchFamily="34" charset="0"/>
                <a:cs typeface="Arial" panose="020B0604020202020204" pitchFamily="34" charset="0"/>
              </a:rPr>
              <a:t>KIC Leasing)</a:t>
            </a:r>
            <a:endParaRPr lang="ru-RU" sz="2000" dirty="0">
              <a:ln/>
              <a:solidFill>
                <a:schemeClr val="accent3"/>
              </a:solidFill>
              <a:latin typeface="Arial" panose="020B0604020202020204" pitchFamily="34" charset="0"/>
              <a:cs typeface="Arial" panose="020B0604020202020204" pitchFamily="34" charset="0"/>
            </a:endParaRPr>
          </a:p>
        </p:txBody>
      </p:sp>
      <p:sp>
        <p:nvSpPr>
          <p:cNvPr id="4" name="Объект 3"/>
          <p:cNvSpPr>
            <a:spLocks noGrp="1"/>
          </p:cNvSpPr>
          <p:nvPr>
            <p:ph idx="1"/>
          </p:nvPr>
        </p:nvSpPr>
        <p:spPr>
          <a:xfrm>
            <a:off x="609600" y="1447800"/>
            <a:ext cx="8305800" cy="4191000"/>
          </a:xfrm>
          <a:effectLst>
            <a:glow rad="228600">
              <a:schemeClr val="accent3">
                <a:satMod val="175000"/>
                <a:alpha val="40000"/>
              </a:schemeClr>
            </a:glow>
          </a:effectLst>
        </p:spPr>
        <p:txBody>
          <a:bodyPr>
            <a:noAutofit/>
          </a:bodyPr>
          <a:lstStyle/>
          <a:p>
            <a:pPr>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KIC leasing </a:t>
            </a:r>
            <a:r>
              <a:rPr lang="en-US" dirty="0" smtClean="0">
                <a:solidFill>
                  <a:schemeClr val="tx1">
                    <a:lumMod val="75000"/>
                    <a:lumOff val="25000"/>
                  </a:schemeClr>
                </a:solidFill>
                <a:latin typeface="Arial" panose="020B0604020202020204" pitchFamily="34" charset="0"/>
                <a:cs typeface="Arial" panose="020B0604020202020204" pitchFamily="34" charset="0"/>
              </a:rPr>
              <a:t>is the first leasing Company providing services of Islamic leasing and </a:t>
            </a:r>
            <a:r>
              <a:rPr lang="en-US" dirty="0" err="1" smtClean="0">
                <a:solidFill>
                  <a:schemeClr val="tx1">
                    <a:lumMod val="75000"/>
                    <a:lumOff val="25000"/>
                  </a:schemeClr>
                </a:solidFill>
                <a:latin typeface="Arial" panose="020B0604020202020204" pitchFamily="34" charset="0"/>
                <a:cs typeface="Arial" panose="020B0604020202020204" pitchFamily="34" charset="0"/>
              </a:rPr>
              <a:t>Murabaha</a:t>
            </a:r>
            <a:r>
              <a:rPr lang="en-US" dirty="0" smtClean="0">
                <a:solidFill>
                  <a:schemeClr val="tx1">
                    <a:lumMod val="75000"/>
                    <a:lumOff val="25000"/>
                  </a:schemeClr>
                </a:solidFill>
                <a:latin typeface="Arial" panose="020B0604020202020204" pitchFamily="34" charset="0"/>
                <a:cs typeface="Arial" panose="020B0604020202020204" pitchFamily="34" charset="0"/>
              </a:rPr>
              <a:t> (installment sales) in Kazakhstan; </a:t>
            </a:r>
          </a:p>
          <a:p>
            <a:pPr>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KIC performs its activities in compliance with laws of Republic of Kazakhstan and under Islamic (Sharia) </a:t>
            </a:r>
            <a:r>
              <a:rPr lang="en-US" dirty="0" smtClean="0">
                <a:solidFill>
                  <a:schemeClr val="tx1">
                    <a:lumMod val="75000"/>
                    <a:lumOff val="25000"/>
                  </a:schemeClr>
                </a:solidFill>
                <a:latin typeface="Arial" panose="020B0604020202020204" pitchFamily="34" charset="0"/>
                <a:cs typeface="Arial" panose="020B0604020202020204" pitchFamily="34" charset="0"/>
              </a:rPr>
              <a:t>Principles;</a:t>
            </a:r>
            <a:endParaRPr lang="en-US"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r>
              <a:rPr lang="en-US" dirty="0" smtClean="0">
                <a:solidFill>
                  <a:schemeClr val="tx1">
                    <a:lumMod val="75000"/>
                    <a:lumOff val="25000"/>
                  </a:schemeClr>
                </a:solidFill>
                <a:latin typeface="Arial" panose="020B0604020202020204" pitchFamily="34" charset="0"/>
                <a:cs typeface="Arial" panose="020B0604020202020204" pitchFamily="34" charset="0"/>
              </a:rPr>
              <a:t>Started operation in January 2014;</a:t>
            </a:r>
          </a:p>
          <a:p>
            <a:pPr>
              <a:lnSpc>
                <a:spcPct val="150000"/>
              </a:lnSpc>
              <a:buFont typeface="Wingdings" panose="05000000000000000000" pitchFamily="2" charset="2"/>
              <a:buChar char="ü"/>
            </a:pPr>
            <a:r>
              <a:rPr lang="en-US" dirty="0" smtClean="0">
                <a:solidFill>
                  <a:schemeClr val="tx1">
                    <a:lumMod val="75000"/>
                    <a:lumOff val="25000"/>
                  </a:schemeClr>
                </a:solidFill>
                <a:latin typeface="Arial" panose="020B0604020202020204" pitchFamily="34" charset="0"/>
                <a:cs typeface="Arial" panose="020B0604020202020204" pitchFamily="34" charset="0"/>
              </a:rPr>
              <a:t>Head office in Almaty;</a:t>
            </a:r>
          </a:p>
          <a:p>
            <a:pPr>
              <a:lnSpc>
                <a:spcPct val="150000"/>
              </a:lnSpc>
              <a:buFont typeface="Wingdings" panose="05000000000000000000" pitchFamily="2" charset="2"/>
              <a:buChar char="ü"/>
            </a:pPr>
            <a:r>
              <a:rPr lang="en-US" dirty="0" smtClean="0">
                <a:solidFill>
                  <a:schemeClr val="tx1">
                    <a:lumMod val="75000"/>
                    <a:lumOff val="25000"/>
                  </a:schemeClr>
                </a:solidFill>
                <a:latin typeface="Arial" panose="020B0604020202020204" pitchFamily="34" charset="0"/>
                <a:cs typeface="Arial" panose="020B0604020202020204" pitchFamily="34" charset="0"/>
              </a:rPr>
              <a:t>As of 31.1</a:t>
            </a:r>
            <a:r>
              <a:rPr lang="ru-RU" dirty="0" smtClean="0">
                <a:solidFill>
                  <a:schemeClr val="tx1">
                    <a:lumMod val="75000"/>
                    <a:lumOff val="25000"/>
                  </a:schemeClr>
                </a:solidFill>
                <a:latin typeface="Arial" panose="020B0604020202020204" pitchFamily="34" charset="0"/>
                <a:cs typeface="Arial" panose="020B0604020202020204" pitchFamily="34" charset="0"/>
              </a:rPr>
              <a:t>2</a:t>
            </a:r>
            <a:r>
              <a:rPr lang="en-US" dirty="0" smtClean="0">
                <a:solidFill>
                  <a:schemeClr val="tx1">
                    <a:lumMod val="75000"/>
                    <a:lumOff val="25000"/>
                  </a:schemeClr>
                </a:solidFill>
                <a:latin typeface="Arial" panose="020B0604020202020204" pitchFamily="34" charset="0"/>
                <a:cs typeface="Arial" panose="020B0604020202020204" pitchFamily="34" charset="0"/>
              </a:rPr>
              <a:t>.2019 KIC </a:t>
            </a:r>
            <a:r>
              <a:rPr lang="en-US" dirty="0">
                <a:solidFill>
                  <a:schemeClr val="tx1">
                    <a:lumMod val="75000"/>
                    <a:lumOff val="25000"/>
                  </a:schemeClr>
                </a:solidFill>
                <a:latin typeface="Arial" panose="020B0604020202020204" pitchFamily="34" charset="0"/>
                <a:cs typeface="Arial" panose="020B0604020202020204" pitchFamily="34" charset="0"/>
              </a:rPr>
              <a:t>leasing </a:t>
            </a:r>
            <a:r>
              <a:rPr lang="en-US" dirty="0" smtClean="0">
                <a:solidFill>
                  <a:schemeClr val="tx1">
                    <a:lumMod val="75000"/>
                    <a:lumOff val="25000"/>
                  </a:schemeClr>
                </a:solidFill>
                <a:latin typeface="Arial" panose="020B0604020202020204" pitchFamily="34" charset="0"/>
                <a:cs typeface="Arial" panose="020B0604020202020204" pitchFamily="34" charset="0"/>
              </a:rPr>
              <a:t>Capital equals KZT 6,67 </a:t>
            </a:r>
            <a:r>
              <a:rPr lang="en-US" dirty="0" err="1" smtClean="0">
                <a:solidFill>
                  <a:schemeClr val="tx1">
                    <a:lumMod val="75000"/>
                    <a:lumOff val="25000"/>
                  </a:schemeClr>
                </a:solidFill>
                <a:latin typeface="Arial" panose="020B0604020202020204" pitchFamily="34" charset="0"/>
                <a:cs typeface="Arial" panose="020B0604020202020204" pitchFamily="34" charset="0"/>
              </a:rPr>
              <a:t>bln</a:t>
            </a:r>
            <a:r>
              <a:rPr lang="en-US" dirty="0" smtClean="0">
                <a:solidFill>
                  <a:schemeClr val="tx1">
                    <a:lumMod val="75000"/>
                    <a:lumOff val="25000"/>
                  </a:schemeClr>
                </a:solidFill>
                <a:latin typeface="Arial" panose="020B0604020202020204" pitchFamily="34" charset="0"/>
                <a:cs typeface="Arial" panose="020B0604020202020204" pitchFamily="34" charset="0"/>
              </a:rPr>
              <a:t>.</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057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4032446336"/>
              </p:ext>
            </p:extLst>
          </p:nvPr>
        </p:nvGraphicFramePr>
        <p:xfrm>
          <a:off x="381000" y="914400"/>
          <a:ext cx="8649022" cy="5867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2"/>
          <p:cNvSpPr txBox="1">
            <a:spLocks/>
          </p:cNvSpPr>
          <p:nvPr/>
        </p:nvSpPr>
        <p:spPr>
          <a:xfrm>
            <a:off x="381000" y="457200"/>
            <a:ext cx="6477000" cy="457200"/>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2000" dirty="0">
                <a:ln/>
                <a:solidFill>
                  <a:schemeClr val="accent3"/>
                </a:solidFill>
                <a:latin typeface="Arial" panose="020B0604020202020204" pitchFamily="34" charset="0"/>
                <a:cs typeface="Arial" panose="020B0604020202020204" pitchFamily="34" charset="0"/>
              </a:rPr>
              <a:t>Shareholders structure and </a:t>
            </a:r>
            <a:r>
              <a:rPr lang="en-US" sz="2000" dirty="0" smtClean="0">
                <a:ln/>
                <a:solidFill>
                  <a:schemeClr val="accent3"/>
                </a:solidFill>
                <a:latin typeface="Arial" panose="020B0604020202020204" pitchFamily="34" charset="0"/>
                <a:cs typeface="Arial" panose="020B0604020202020204" pitchFamily="34" charset="0"/>
              </a:rPr>
              <a:t>information</a:t>
            </a:r>
            <a:endParaRPr lang="ru-RU" sz="2000" dirty="0">
              <a:ln/>
              <a:solidFill>
                <a:schemeClr val="accent3"/>
              </a:solidFill>
              <a:latin typeface="Arial" panose="020B0604020202020204" pitchFamily="34" charset="0"/>
              <a:cs typeface="Arial" panose="020B0604020202020204" pitchFamily="34" charset="0"/>
            </a:endParaRPr>
          </a:p>
        </p:txBody>
      </p:sp>
      <p:sp>
        <p:nvSpPr>
          <p:cNvPr id="3" name="TextBox 2"/>
          <p:cNvSpPr txBox="1"/>
          <p:nvPr/>
        </p:nvSpPr>
        <p:spPr>
          <a:xfrm>
            <a:off x="457200" y="990600"/>
            <a:ext cx="8153400" cy="338554"/>
          </a:xfrm>
          <a:prstGeom prst="rect">
            <a:avLst/>
          </a:prstGeom>
          <a:noFill/>
        </p:spPr>
        <p:txBody>
          <a:bodyPr wrap="square" rtlCol="0">
            <a:spAutoFit/>
          </a:bodyPr>
          <a:lstStyle/>
          <a:p>
            <a:pPr algn="just"/>
            <a:r>
              <a:rPr lang="en-US" sz="1600" dirty="0">
                <a:solidFill>
                  <a:schemeClr val="tx1">
                    <a:lumMod val="75000"/>
                    <a:lumOff val="25000"/>
                  </a:schemeClr>
                </a:solidFill>
                <a:latin typeface="Arial" panose="020B0604020202020204" pitchFamily="34" charset="0"/>
                <a:cs typeface="Arial" panose="020B0604020202020204" pitchFamily="34" charset="0"/>
              </a:rPr>
              <a:t>KIC Leasing has diverse group of international and local </a:t>
            </a:r>
            <a:r>
              <a:rPr lang="en-US" sz="1600" dirty="0" smtClean="0">
                <a:solidFill>
                  <a:schemeClr val="tx1">
                    <a:lumMod val="75000"/>
                    <a:lumOff val="25000"/>
                  </a:schemeClr>
                </a:solidFill>
                <a:latin typeface="Arial" panose="020B0604020202020204" pitchFamily="34" charset="0"/>
                <a:cs typeface="Arial" panose="020B0604020202020204" pitchFamily="34" charset="0"/>
              </a:rPr>
              <a:t>investors.</a:t>
            </a:r>
            <a:endParaRPr lang="ru-RU" sz="16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603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033867704"/>
              </p:ext>
            </p:extLst>
          </p:nvPr>
        </p:nvGraphicFramePr>
        <p:xfrm>
          <a:off x="516653" y="990600"/>
          <a:ext cx="8382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Заголовок 2"/>
          <p:cNvSpPr txBox="1">
            <a:spLocks/>
          </p:cNvSpPr>
          <p:nvPr/>
        </p:nvSpPr>
        <p:spPr>
          <a:xfrm>
            <a:off x="516653" y="457200"/>
            <a:ext cx="6477000" cy="457200"/>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2000" dirty="0" smtClean="0">
                <a:ln/>
                <a:solidFill>
                  <a:schemeClr val="accent3"/>
                </a:solidFill>
                <a:latin typeface="Arial" panose="020B0604020202020204" pitchFamily="34" charset="0"/>
                <a:cs typeface="Arial" panose="020B0604020202020204" pitchFamily="34" charset="0"/>
              </a:rPr>
              <a:t>KIC Leasing Introduction</a:t>
            </a:r>
            <a:endParaRPr lang="ru-RU" sz="2000" dirty="0">
              <a:ln/>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1363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scene3d>
            <a:camera prst="orthographicFront"/>
            <a:lightRig rig="threePt" dir="t"/>
          </a:scene3d>
          <a:sp3d>
            <a:bevelT prst="angle"/>
          </a:sp3d>
        </p:spPr>
        <p:txBody>
          <a:bodyPr/>
          <a:lstStyle/>
          <a:p>
            <a:r>
              <a:rPr lang="en-US" sz="2000" dirty="0">
                <a:ln/>
                <a:solidFill>
                  <a:schemeClr val="accent3"/>
                </a:solidFill>
                <a:latin typeface="Arial" panose="020B0604020202020204" pitchFamily="34" charset="0"/>
                <a:cs typeface="Arial" panose="020B0604020202020204" pitchFamily="34" charset="0"/>
              </a:rPr>
              <a:t>Assets subject to the Leasing:</a:t>
            </a:r>
            <a:endParaRPr lang="ru-RU" sz="2000" dirty="0">
              <a:ln/>
              <a:solidFill>
                <a:schemeClr val="accent3"/>
              </a:solidFill>
              <a:latin typeface="Arial" panose="020B0604020202020204" pitchFamily="34" charset="0"/>
              <a:cs typeface="Arial" panose="020B0604020202020204" pitchFamily="34" charset="0"/>
            </a:endParaRPr>
          </a:p>
        </p:txBody>
      </p:sp>
      <p:graphicFrame>
        <p:nvGraphicFramePr>
          <p:cNvPr id="19" name="Объект 18"/>
          <p:cNvGraphicFramePr>
            <a:graphicFrameLocks noGrp="1"/>
          </p:cNvGraphicFramePr>
          <p:nvPr>
            <p:ph idx="1"/>
            <p:extLst>
              <p:ext uri="{D42A27DB-BD31-4B8C-83A1-F6EECF244321}">
                <p14:modId xmlns:p14="http://schemas.microsoft.com/office/powerpoint/2010/main" val="875861500"/>
              </p:ext>
            </p:extLst>
          </p:nvPr>
        </p:nvGraphicFramePr>
        <p:xfrm>
          <a:off x="838200" y="800707"/>
          <a:ext cx="737482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0768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Объект 3"/>
          <p:cNvSpPr>
            <a:spLocks noGrp="1"/>
          </p:cNvSpPr>
          <p:nvPr>
            <p:ph idx="1"/>
          </p:nvPr>
        </p:nvSpPr>
        <p:spPr>
          <a:xfrm>
            <a:off x="304800" y="1600200"/>
            <a:ext cx="8229600" cy="4525963"/>
          </a:xfrm>
        </p:spPr>
        <p:txBody>
          <a:bodyPr/>
          <a:lstStyle/>
          <a:p>
            <a:pPr>
              <a:lnSpc>
                <a:spcPct val="150000"/>
              </a:lnSpc>
              <a:buFont typeface="Wingdings" panose="05000000000000000000" pitchFamily="2" charset="2"/>
              <a:buChar char="Ø"/>
            </a:pPr>
            <a:r>
              <a:rPr lang="en-US" dirty="0" smtClean="0">
                <a:solidFill>
                  <a:schemeClr val="tx1">
                    <a:lumMod val="75000"/>
                    <a:lumOff val="25000"/>
                  </a:schemeClr>
                </a:solidFill>
                <a:latin typeface="Arial" panose="020B0604020202020204" pitchFamily="34" charset="0"/>
                <a:cs typeface="Arial" panose="020B0604020202020204" pitchFamily="34" charset="0"/>
              </a:rPr>
              <a:t>Legal entities</a:t>
            </a:r>
            <a:r>
              <a:rPr lang="ru-RU"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smtClean="0">
                <a:solidFill>
                  <a:schemeClr val="tx1">
                    <a:lumMod val="75000"/>
                    <a:lumOff val="25000"/>
                  </a:schemeClr>
                </a:solidFill>
                <a:latin typeface="Arial" panose="020B0604020202020204" pitchFamily="34" charset="0"/>
                <a:cs typeface="Arial" panose="020B0604020202020204" pitchFamily="34" charset="0"/>
              </a:rPr>
              <a:t>individual entrepreneurs</a:t>
            </a:r>
            <a:r>
              <a:rPr lang="ru-RU"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smtClean="0">
                <a:solidFill>
                  <a:schemeClr val="tx1">
                    <a:lumMod val="75000"/>
                    <a:lumOff val="25000"/>
                  </a:schemeClr>
                </a:solidFill>
                <a:latin typeface="Arial" panose="020B0604020202020204" pitchFamily="34" charset="0"/>
                <a:cs typeface="Arial" panose="020B0604020202020204" pitchFamily="34" charset="0"/>
              </a:rPr>
              <a:t>and peasant farms;</a:t>
            </a:r>
            <a:endParaRPr lang="en-US" dirty="0">
              <a:solidFill>
                <a:schemeClr val="tx1">
                  <a:lumMod val="75000"/>
                  <a:lumOff val="25000"/>
                </a:schemeClr>
              </a:solidFill>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Companies that are not </a:t>
            </a:r>
            <a:r>
              <a:rPr lang="en-US" dirty="0" smtClean="0">
                <a:solidFill>
                  <a:schemeClr val="tx1">
                    <a:lumMod val="75000"/>
                    <a:lumOff val="25000"/>
                  </a:schemeClr>
                </a:solidFill>
                <a:latin typeface="Arial" panose="020B0604020202020204" pitchFamily="34" charset="0"/>
                <a:cs typeface="Arial" panose="020B0604020202020204" pitchFamily="34" charset="0"/>
              </a:rPr>
              <a:t>start-up</a:t>
            </a:r>
            <a:r>
              <a:rPr lang="en-US" dirty="0">
                <a:latin typeface="Arial" panose="020B0604020202020204" pitchFamily="34" charset="0"/>
                <a:cs typeface="Arial" panose="020B0604020202020204" pitchFamily="34" charset="0"/>
              </a:rPr>
              <a:t> </a:t>
            </a:r>
            <a:r>
              <a:rPr lang="en-US" dirty="0">
                <a:solidFill>
                  <a:schemeClr val="tx1">
                    <a:lumMod val="75000"/>
                    <a:lumOff val="25000"/>
                  </a:schemeClr>
                </a:solidFill>
                <a:latin typeface="Arial" panose="020B0604020202020204" pitchFamily="34" charset="0"/>
                <a:cs typeface="Arial" panose="020B0604020202020204" pitchFamily="34" charset="0"/>
              </a:rPr>
              <a:t>(should have </a:t>
            </a:r>
            <a:r>
              <a:rPr lang="en-US" dirty="0" smtClean="0">
                <a:solidFill>
                  <a:schemeClr val="tx1">
                    <a:lumMod val="75000"/>
                    <a:lumOff val="25000"/>
                  </a:schemeClr>
                </a:solidFill>
                <a:latin typeface="Arial" panose="020B0604020202020204" pitchFamily="34" charset="0"/>
                <a:cs typeface="Arial" panose="020B0604020202020204" pitchFamily="34" charset="0"/>
              </a:rPr>
              <a:t>2 </a:t>
            </a:r>
            <a:r>
              <a:rPr lang="en-US" dirty="0">
                <a:solidFill>
                  <a:schemeClr val="tx1">
                    <a:lumMod val="75000"/>
                    <a:lumOff val="25000"/>
                  </a:schemeClr>
                </a:solidFill>
                <a:latin typeface="Arial" panose="020B0604020202020204" pitchFamily="34" charset="0"/>
                <a:cs typeface="Arial" panose="020B0604020202020204" pitchFamily="34" charset="0"/>
              </a:rPr>
              <a:t>years track records</a:t>
            </a:r>
            <a:r>
              <a:rPr lang="en-US" dirty="0" smtClean="0">
                <a:solidFill>
                  <a:schemeClr val="tx1">
                    <a:lumMod val="75000"/>
                    <a:lumOff val="25000"/>
                  </a:schemeClr>
                </a:solidFill>
                <a:latin typeface="Arial" panose="020B0604020202020204" pitchFamily="34" charset="0"/>
                <a:cs typeface="Arial" panose="020B0604020202020204" pitchFamily="34" charset="0"/>
              </a:rPr>
              <a:t>)*;</a:t>
            </a:r>
            <a:endParaRPr lang="ru-RU"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Ø"/>
            </a:pPr>
            <a:r>
              <a:rPr lang="en-US" dirty="0" smtClean="0">
                <a:solidFill>
                  <a:schemeClr val="tx1">
                    <a:lumMod val="75000"/>
                    <a:lumOff val="25000"/>
                  </a:schemeClr>
                </a:solidFill>
                <a:latin typeface="Arial" panose="020B0604020202020204" pitchFamily="34" charset="0"/>
                <a:cs typeface="Arial" panose="020B0604020202020204" pitchFamily="34" charset="0"/>
              </a:rPr>
              <a:t>Companies </a:t>
            </a:r>
            <a:r>
              <a:rPr lang="en-US" dirty="0">
                <a:solidFill>
                  <a:schemeClr val="tx1">
                    <a:lumMod val="75000"/>
                    <a:lumOff val="25000"/>
                  </a:schemeClr>
                </a:solidFill>
                <a:latin typeface="Arial" panose="020B0604020202020204" pitchFamily="34" charset="0"/>
                <a:cs typeface="Arial" panose="020B0604020202020204" pitchFamily="34" charset="0"/>
              </a:rPr>
              <a:t>with good </a:t>
            </a:r>
            <a:r>
              <a:rPr lang="en-US" dirty="0" smtClean="0">
                <a:solidFill>
                  <a:schemeClr val="tx1">
                    <a:lumMod val="75000"/>
                    <a:lumOff val="25000"/>
                  </a:schemeClr>
                </a:solidFill>
                <a:latin typeface="Arial" panose="020B0604020202020204" pitchFamily="34" charset="0"/>
                <a:cs typeface="Arial" panose="020B0604020202020204" pitchFamily="34" charset="0"/>
              </a:rPr>
              <a:t>business background and market stance with a good reputation </a:t>
            </a:r>
            <a:endParaRPr lang="en-US"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Ø"/>
            </a:pPr>
            <a:r>
              <a:rPr lang="en-US" dirty="0">
                <a:solidFill>
                  <a:schemeClr val="tx1">
                    <a:lumMod val="75000"/>
                    <a:lumOff val="25000"/>
                  </a:schemeClr>
                </a:solidFill>
                <a:latin typeface="Arial" panose="020B0604020202020204" pitchFamily="34" charset="0"/>
                <a:cs typeface="Arial" panose="020B0604020202020204" pitchFamily="34" charset="0"/>
              </a:rPr>
              <a:t>Companies having good financial reports </a:t>
            </a:r>
            <a:r>
              <a:rPr lang="en-US" dirty="0" smtClean="0">
                <a:solidFill>
                  <a:schemeClr val="tx1">
                    <a:lumMod val="75000"/>
                    <a:lumOff val="25000"/>
                  </a:schemeClr>
                </a:solidFill>
                <a:latin typeface="Arial" panose="020B0604020202020204" pitchFamily="34" charset="0"/>
                <a:cs typeface="Arial" panose="020B0604020202020204" pitchFamily="34" charset="0"/>
              </a:rPr>
              <a:t>and positive cash generation</a:t>
            </a:r>
            <a:endParaRPr lang="en-US"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Ø"/>
            </a:pPr>
            <a:r>
              <a:rPr lang="en-US" dirty="0" smtClean="0">
                <a:solidFill>
                  <a:schemeClr val="tx1">
                    <a:lumMod val="75000"/>
                    <a:lumOff val="25000"/>
                  </a:schemeClr>
                </a:solidFill>
                <a:latin typeface="Arial" panose="020B0604020202020204" pitchFamily="34" charset="0"/>
                <a:cs typeface="Arial" panose="020B0604020202020204" pitchFamily="34" charset="0"/>
              </a:rPr>
              <a:t>KIC </a:t>
            </a:r>
            <a:r>
              <a:rPr lang="en-US" dirty="0">
                <a:solidFill>
                  <a:schemeClr val="tx1">
                    <a:lumMod val="75000"/>
                    <a:lumOff val="25000"/>
                  </a:schemeClr>
                </a:solidFill>
                <a:latin typeface="Arial" panose="020B0604020202020204" pitchFamily="34" charset="0"/>
                <a:cs typeface="Arial" panose="020B0604020202020204" pitchFamily="34" charset="0"/>
              </a:rPr>
              <a:t>do not provide leasing services to the legal </a:t>
            </a:r>
            <a:r>
              <a:rPr lang="en-US" dirty="0" smtClean="0">
                <a:solidFill>
                  <a:schemeClr val="tx1">
                    <a:lumMod val="75000"/>
                    <a:lumOff val="25000"/>
                  </a:schemeClr>
                </a:solidFill>
                <a:latin typeface="Arial" panose="020B0604020202020204" pitchFamily="34" charset="0"/>
                <a:cs typeface="Arial" panose="020B0604020202020204" pitchFamily="34" charset="0"/>
              </a:rPr>
              <a:t>entities and individual entrepreneurs, </a:t>
            </a:r>
            <a:r>
              <a:rPr lang="en-US" dirty="0">
                <a:solidFill>
                  <a:schemeClr val="tx1">
                    <a:lumMod val="75000"/>
                    <a:lumOff val="25000"/>
                  </a:schemeClr>
                </a:solidFill>
                <a:latin typeface="Arial" panose="020B0604020202020204" pitchFamily="34" charset="0"/>
                <a:cs typeface="Arial" panose="020B0604020202020204" pitchFamily="34" charset="0"/>
              </a:rPr>
              <a:t>that have activity in </a:t>
            </a:r>
            <a:r>
              <a:rPr lang="en-US" b="1" dirty="0">
                <a:solidFill>
                  <a:schemeClr val="tx1">
                    <a:lumMod val="75000"/>
                    <a:lumOff val="25000"/>
                  </a:schemeClr>
                </a:solidFill>
                <a:latin typeface="Arial" panose="020B0604020202020204" pitchFamily="34" charset="0"/>
                <a:cs typeface="Arial" panose="020B0604020202020204" pitchFamily="34" charset="0"/>
              </a:rPr>
              <a:t>gambling, </a:t>
            </a:r>
            <a:r>
              <a:rPr lang="en-US" b="1" dirty="0" smtClean="0">
                <a:solidFill>
                  <a:schemeClr val="tx1">
                    <a:lumMod val="75000"/>
                    <a:lumOff val="25000"/>
                  </a:schemeClr>
                </a:solidFill>
                <a:latin typeface="Arial" panose="020B0604020202020204" pitchFamily="34" charset="0"/>
                <a:cs typeface="Arial" panose="020B0604020202020204" pitchFamily="34" charset="0"/>
              </a:rPr>
              <a:t>production or trade </a:t>
            </a:r>
            <a:r>
              <a:rPr lang="en-US" b="1" dirty="0">
                <a:solidFill>
                  <a:schemeClr val="tx1">
                    <a:lumMod val="75000"/>
                    <a:lumOff val="25000"/>
                  </a:schemeClr>
                </a:solidFill>
                <a:latin typeface="Arial" panose="020B0604020202020204" pitchFamily="34" charset="0"/>
                <a:cs typeface="Arial" panose="020B0604020202020204" pitchFamily="34" charset="0"/>
              </a:rPr>
              <a:t>facility in </a:t>
            </a:r>
            <a:r>
              <a:rPr lang="en-US" b="1" dirty="0" smtClean="0">
                <a:solidFill>
                  <a:schemeClr val="tx1">
                    <a:lumMod val="75000"/>
                    <a:lumOff val="25000"/>
                  </a:schemeClr>
                </a:solidFill>
                <a:latin typeface="Arial" panose="020B0604020202020204" pitchFamily="34" charset="0"/>
                <a:cs typeface="Arial" panose="020B0604020202020204" pitchFamily="34" charset="0"/>
              </a:rPr>
              <a:t>alcohol and tobacco</a:t>
            </a:r>
            <a:r>
              <a:rPr lang="en-US" dirty="0" smtClean="0">
                <a:solidFill>
                  <a:schemeClr val="tx1">
                    <a:lumMod val="75000"/>
                    <a:lumOff val="25000"/>
                  </a:schemeClr>
                </a:solidFill>
                <a:latin typeface="Arial" panose="020B0604020202020204" pitchFamily="34" charset="0"/>
                <a:cs typeface="Arial" panose="020B0604020202020204" pitchFamily="34" charset="0"/>
              </a:rPr>
              <a:t>.</a:t>
            </a:r>
          </a:p>
          <a:p>
            <a:pPr marL="0" indent="0">
              <a:buNone/>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US" sz="1400" i="1" dirty="0" smtClean="0">
                <a:solidFill>
                  <a:schemeClr val="tx1">
                    <a:lumMod val="75000"/>
                    <a:lumOff val="25000"/>
                  </a:schemeClr>
                </a:solidFill>
                <a:latin typeface="Arial" panose="020B0604020202020204" pitchFamily="34" charset="0"/>
                <a:cs typeface="Arial" panose="020B0604020202020204" pitchFamily="34" charset="0"/>
              </a:rPr>
              <a:t>*</a:t>
            </a:r>
            <a:r>
              <a:rPr lang="en-US" sz="1400" i="1" dirty="0">
                <a:solidFill>
                  <a:schemeClr val="tx1">
                    <a:lumMod val="75000"/>
                    <a:lumOff val="25000"/>
                  </a:schemeClr>
                </a:solidFill>
                <a:latin typeface="Arial" panose="020B0604020202020204" pitchFamily="34" charset="0"/>
                <a:cs typeface="Arial" panose="020B0604020202020204" pitchFamily="34" charset="0"/>
              </a:rPr>
              <a:t>Companies with less than </a:t>
            </a:r>
            <a:r>
              <a:rPr lang="en-US" sz="1400" i="1" dirty="0" smtClean="0">
                <a:solidFill>
                  <a:schemeClr val="tx1">
                    <a:lumMod val="75000"/>
                    <a:lumOff val="25000"/>
                  </a:schemeClr>
                </a:solidFill>
                <a:latin typeface="Arial" panose="020B0604020202020204" pitchFamily="34" charset="0"/>
                <a:cs typeface="Arial" panose="020B0604020202020204" pitchFamily="34" charset="0"/>
              </a:rPr>
              <a:t>2 </a:t>
            </a:r>
            <a:r>
              <a:rPr lang="en-US" sz="1400" i="1" dirty="0">
                <a:solidFill>
                  <a:schemeClr val="tx1">
                    <a:lumMod val="75000"/>
                    <a:lumOff val="25000"/>
                  </a:schemeClr>
                </a:solidFill>
                <a:latin typeface="Arial" panose="020B0604020202020204" pitchFamily="34" charset="0"/>
                <a:cs typeface="Arial" panose="020B0604020202020204" pitchFamily="34" charset="0"/>
              </a:rPr>
              <a:t>years track </a:t>
            </a:r>
            <a:r>
              <a:rPr lang="en-US" sz="1400" i="1" dirty="0" smtClean="0">
                <a:solidFill>
                  <a:schemeClr val="tx1">
                    <a:lumMod val="75000"/>
                    <a:lumOff val="25000"/>
                  </a:schemeClr>
                </a:solidFill>
                <a:latin typeface="Arial" panose="020B0604020202020204" pitchFamily="34" charset="0"/>
                <a:cs typeface="Arial" panose="020B0604020202020204" pitchFamily="34" charset="0"/>
              </a:rPr>
              <a:t>records </a:t>
            </a:r>
            <a:r>
              <a:rPr lang="en-US" sz="1400" i="1" dirty="0">
                <a:solidFill>
                  <a:schemeClr val="tx1">
                    <a:lumMod val="75000"/>
                    <a:lumOff val="25000"/>
                  </a:schemeClr>
                </a:solidFill>
                <a:latin typeface="Arial" panose="020B0604020202020204" pitchFamily="34" charset="0"/>
                <a:cs typeface="Arial" panose="020B0604020202020204" pitchFamily="34" charset="0"/>
              </a:rPr>
              <a:t>can be assessed on case basis.</a:t>
            </a:r>
            <a:endParaRPr lang="ru-RU" sz="1400" i="1" dirty="0">
              <a:solidFill>
                <a:schemeClr val="tx1">
                  <a:lumMod val="75000"/>
                  <a:lumOff val="25000"/>
                </a:schemeClr>
              </a:solidFill>
              <a:latin typeface="Arial" panose="020B0604020202020204" pitchFamily="34" charset="0"/>
              <a:cs typeface="Arial" panose="020B0604020202020204" pitchFamily="34" charset="0"/>
            </a:endParaRPr>
          </a:p>
          <a:p>
            <a:pPr marL="0" lvl="0" indent="0">
              <a:buNone/>
            </a:pPr>
            <a:endParaRPr lang="ru-RU" dirty="0">
              <a:latin typeface="Arial" panose="020B0604020202020204" pitchFamily="34" charset="0"/>
              <a:cs typeface="Arial" panose="020B0604020202020204" pitchFamily="34" charset="0"/>
            </a:endParaRPr>
          </a:p>
          <a:p>
            <a:pPr marL="285750" indent="-285750"/>
            <a:endParaRPr lang="en-US"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p:txBody>
      </p:sp>
      <p:sp>
        <p:nvSpPr>
          <p:cNvPr id="5" name="Заголовок 2"/>
          <p:cNvSpPr txBox="1">
            <a:spLocks/>
          </p:cNvSpPr>
          <p:nvPr/>
        </p:nvSpPr>
        <p:spPr>
          <a:xfrm>
            <a:off x="457200" y="609600"/>
            <a:ext cx="6477000" cy="457200"/>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2400" dirty="0" smtClean="0">
                <a:ln/>
                <a:solidFill>
                  <a:schemeClr val="accent3"/>
                </a:solidFill>
                <a:latin typeface="Arial" panose="020B0604020202020204" pitchFamily="34" charset="0"/>
                <a:cs typeface="Arial" panose="020B0604020202020204" pitchFamily="34" charset="0"/>
              </a:rPr>
              <a:t>KIC Leasing Target Clients</a:t>
            </a:r>
            <a:endParaRPr lang="ru-RU" sz="2400" dirty="0">
              <a:ln/>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281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Объект 3"/>
          <p:cNvSpPr>
            <a:spLocks noGrp="1"/>
          </p:cNvSpPr>
          <p:nvPr>
            <p:ph idx="1"/>
          </p:nvPr>
        </p:nvSpPr>
        <p:spPr>
          <a:xfrm>
            <a:off x="381000" y="1600200"/>
            <a:ext cx="8229600" cy="4525963"/>
          </a:xfrm>
        </p:spPr>
        <p:txBody>
          <a:bodyPr>
            <a:normAutofit/>
          </a:bodyPr>
          <a:lstStyle/>
          <a:p>
            <a:pPr>
              <a:lnSpc>
                <a:spcPct val="150000"/>
              </a:lnSpc>
              <a:buFont typeface="Wingdings" panose="05000000000000000000" pitchFamily="2" charset="2"/>
              <a:buChar char="ü"/>
            </a:pPr>
            <a:r>
              <a:rPr lang="en-US" dirty="0" smtClean="0">
                <a:solidFill>
                  <a:schemeClr val="tx1">
                    <a:lumMod val="75000"/>
                    <a:lumOff val="25000"/>
                  </a:schemeClr>
                </a:solidFill>
                <a:latin typeface="Arial" panose="020B0604020202020204" pitchFamily="34" charset="0"/>
                <a:cs typeface="Arial" panose="020B0604020202020204" pitchFamily="34" charset="0"/>
              </a:rPr>
              <a:t>Maturity: 37+ months;</a:t>
            </a:r>
          </a:p>
          <a:p>
            <a:pPr>
              <a:lnSpc>
                <a:spcPct val="150000"/>
              </a:lnSpc>
              <a:buFont typeface="Wingdings" panose="05000000000000000000" pitchFamily="2" charset="2"/>
              <a:buChar char="ü"/>
            </a:pPr>
            <a:r>
              <a:rPr lang="en-US" dirty="0" smtClean="0">
                <a:solidFill>
                  <a:schemeClr val="tx1">
                    <a:lumMod val="75000"/>
                    <a:lumOff val="25000"/>
                  </a:schemeClr>
                </a:solidFill>
                <a:latin typeface="Arial" panose="020B0604020202020204" pitchFamily="34" charset="0"/>
                <a:cs typeface="Arial" panose="020B0604020202020204" pitchFamily="34" charset="0"/>
              </a:rPr>
              <a:t>Advance </a:t>
            </a:r>
            <a:r>
              <a:rPr lang="en-US" dirty="0">
                <a:solidFill>
                  <a:schemeClr val="tx1">
                    <a:lumMod val="75000"/>
                    <a:lumOff val="25000"/>
                  </a:schemeClr>
                </a:solidFill>
                <a:latin typeface="Arial" panose="020B0604020202020204" pitchFamily="34" charset="0"/>
                <a:cs typeface="Arial" panose="020B0604020202020204" pitchFamily="34" charset="0"/>
              </a:rPr>
              <a:t>payment by </a:t>
            </a:r>
            <a:r>
              <a:rPr lang="en-US" dirty="0" smtClean="0">
                <a:solidFill>
                  <a:schemeClr val="tx1">
                    <a:lumMod val="75000"/>
                    <a:lumOff val="25000"/>
                  </a:schemeClr>
                </a:solidFill>
                <a:latin typeface="Arial" panose="020B0604020202020204" pitchFamily="34" charset="0"/>
                <a:cs typeface="Arial" panose="020B0604020202020204" pitchFamily="34" charset="0"/>
              </a:rPr>
              <a:t>client: min </a:t>
            </a:r>
            <a:r>
              <a:rPr lang="en-US" dirty="0">
                <a:solidFill>
                  <a:schemeClr val="tx1">
                    <a:lumMod val="75000"/>
                    <a:lumOff val="25000"/>
                  </a:schemeClr>
                </a:solidFill>
                <a:latin typeface="Arial" panose="020B0604020202020204" pitchFamily="34" charset="0"/>
                <a:cs typeface="Arial" panose="020B0604020202020204" pitchFamily="34" charset="0"/>
              </a:rPr>
              <a:t>20</a:t>
            </a:r>
            <a:r>
              <a:rPr lang="en-US" dirty="0" smtClean="0">
                <a:solidFill>
                  <a:schemeClr val="tx1">
                    <a:lumMod val="75000"/>
                    <a:lumOff val="25000"/>
                  </a:schemeClr>
                </a:solidFill>
                <a:latin typeface="Arial" panose="020B0604020202020204" pitchFamily="34" charset="0"/>
                <a:cs typeface="Arial" panose="020B0604020202020204" pitchFamily="34" charset="0"/>
              </a:rPr>
              <a:t>%;</a:t>
            </a:r>
            <a:endParaRPr lang="en-US"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KIC </a:t>
            </a:r>
            <a:r>
              <a:rPr lang="en-US" dirty="0" smtClean="0">
                <a:solidFill>
                  <a:schemeClr val="tx1">
                    <a:lumMod val="75000"/>
                    <a:lumOff val="25000"/>
                  </a:schemeClr>
                </a:solidFill>
                <a:latin typeface="Arial" panose="020B0604020202020204" pitchFamily="34" charset="0"/>
                <a:cs typeface="Arial" panose="020B0604020202020204" pitchFamily="34" charset="0"/>
              </a:rPr>
              <a:t>profit margin: individually</a:t>
            </a:r>
          </a:p>
          <a:p>
            <a:pPr>
              <a:lnSpc>
                <a:spcPct val="150000"/>
              </a:lnSpc>
              <a:buFont typeface="Wingdings" panose="05000000000000000000" pitchFamily="2" charset="2"/>
              <a:buChar char="ü"/>
            </a:pPr>
            <a:r>
              <a:rPr lang="en-US" dirty="0" smtClean="0">
                <a:solidFill>
                  <a:schemeClr val="tx1">
                    <a:lumMod val="75000"/>
                    <a:lumOff val="25000"/>
                  </a:schemeClr>
                </a:solidFill>
                <a:latin typeface="Arial" panose="020B0604020202020204" pitchFamily="34" charset="0"/>
                <a:cs typeface="Arial" panose="020B0604020202020204" pitchFamily="34" charset="0"/>
              </a:rPr>
              <a:t>Processing fee: 1% from lease amount;</a:t>
            </a:r>
          </a:p>
          <a:p>
            <a:pPr>
              <a:lnSpc>
                <a:spcPct val="150000"/>
              </a:lnSpc>
              <a:buFont typeface="Wingdings" panose="05000000000000000000" pitchFamily="2" charset="2"/>
              <a:buChar char="ü"/>
            </a:pPr>
            <a:r>
              <a:rPr lang="en-US" dirty="0" smtClean="0">
                <a:solidFill>
                  <a:schemeClr val="tx1">
                    <a:lumMod val="75000"/>
                    <a:lumOff val="25000"/>
                  </a:schemeClr>
                </a:solidFill>
                <a:latin typeface="Arial" panose="020B0604020202020204" pitchFamily="34" charset="0"/>
                <a:cs typeface="Arial" panose="020B0604020202020204" pitchFamily="34" charset="0"/>
              </a:rPr>
              <a:t>Full </a:t>
            </a:r>
            <a:r>
              <a:rPr lang="en-US" dirty="0">
                <a:solidFill>
                  <a:schemeClr val="tx1">
                    <a:lumMod val="75000"/>
                    <a:lumOff val="25000"/>
                  </a:schemeClr>
                </a:solidFill>
                <a:latin typeface="Arial" panose="020B0604020202020204" pitchFamily="34" charset="0"/>
                <a:cs typeface="Arial" panose="020B0604020202020204" pitchFamily="34" charset="0"/>
              </a:rPr>
              <a:t>coverage of insurance of the leased asset </a:t>
            </a:r>
            <a:r>
              <a:rPr lang="en-US" dirty="0" smtClean="0">
                <a:solidFill>
                  <a:schemeClr val="tx1">
                    <a:lumMod val="75000"/>
                    <a:lumOff val="25000"/>
                  </a:schemeClr>
                </a:solidFill>
                <a:latin typeface="Arial" panose="020B0604020202020204" pitchFamily="34" charset="0"/>
                <a:cs typeface="Arial" panose="020B0604020202020204" pitchFamily="34" charset="0"/>
              </a:rPr>
              <a:t>over </a:t>
            </a:r>
            <a:r>
              <a:rPr lang="en-US" dirty="0">
                <a:solidFill>
                  <a:schemeClr val="tx1">
                    <a:lumMod val="75000"/>
                    <a:lumOff val="25000"/>
                  </a:schemeClr>
                </a:solidFill>
                <a:latin typeface="Arial" panose="020B0604020202020204" pitchFamily="34" charset="0"/>
                <a:cs typeface="Arial" panose="020B0604020202020204" pitchFamily="34" charset="0"/>
              </a:rPr>
              <a:t>the leasing </a:t>
            </a:r>
            <a:r>
              <a:rPr lang="en-US" dirty="0" smtClean="0">
                <a:solidFill>
                  <a:schemeClr val="tx1">
                    <a:lumMod val="75000"/>
                    <a:lumOff val="25000"/>
                  </a:schemeClr>
                </a:solidFill>
                <a:latin typeface="Arial" panose="020B0604020202020204" pitchFamily="34" charset="0"/>
                <a:cs typeface="Arial" panose="020B0604020202020204" pitchFamily="34" charset="0"/>
              </a:rPr>
              <a:t>term;</a:t>
            </a:r>
          </a:p>
          <a:p>
            <a:pPr>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Installation of GPS equipment with a </a:t>
            </a:r>
            <a:r>
              <a:rPr lang="en-US" dirty="0" smtClean="0">
                <a:solidFill>
                  <a:schemeClr val="tx1">
                    <a:lumMod val="75000"/>
                    <a:lumOff val="25000"/>
                  </a:schemeClr>
                </a:solidFill>
                <a:latin typeface="Arial" panose="020B0604020202020204" pitchFamily="34" charset="0"/>
                <a:cs typeface="Arial" panose="020B0604020202020204" pitchFamily="34" charset="0"/>
              </a:rPr>
              <a:t>vehicle</a:t>
            </a:r>
            <a:r>
              <a:rPr lang="ru-RU"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smtClean="0">
                <a:solidFill>
                  <a:schemeClr val="tx1">
                    <a:lumMod val="75000"/>
                    <a:lumOff val="25000"/>
                  </a:schemeClr>
                </a:solidFill>
                <a:latin typeface="Arial" panose="020B0604020202020204" pitchFamily="34" charset="0"/>
                <a:cs typeface="Arial" panose="020B0604020202020204" pitchFamily="34" charset="0"/>
              </a:rPr>
              <a:t>monitoring </a:t>
            </a:r>
            <a:r>
              <a:rPr lang="en-US" dirty="0">
                <a:solidFill>
                  <a:schemeClr val="tx1">
                    <a:lumMod val="75000"/>
                    <a:lumOff val="25000"/>
                  </a:schemeClr>
                </a:solidFill>
                <a:latin typeface="Arial" panose="020B0604020202020204" pitchFamily="34" charset="0"/>
                <a:cs typeface="Arial" panose="020B0604020202020204" pitchFamily="34" charset="0"/>
              </a:rPr>
              <a:t>and tracking </a:t>
            </a:r>
            <a:r>
              <a:rPr lang="en-US" dirty="0" smtClean="0">
                <a:solidFill>
                  <a:schemeClr val="tx1">
                    <a:lumMod val="75000"/>
                    <a:lumOff val="25000"/>
                  </a:schemeClr>
                </a:solidFill>
                <a:latin typeface="Arial" panose="020B0604020202020204" pitchFamily="34" charset="0"/>
                <a:cs typeface="Arial" panose="020B0604020202020204" pitchFamily="34" charset="0"/>
              </a:rPr>
              <a:t>system, KIC should have controlling and monitoring rights;</a:t>
            </a:r>
            <a:endParaRPr lang="ru-RU"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r>
              <a:rPr lang="en-US" dirty="0" smtClean="0">
                <a:solidFill>
                  <a:schemeClr val="tx1">
                    <a:lumMod val="75000"/>
                    <a:lumOff val="25000"/>
                  </a:schemeClr>
                </a:solidFill>
                <a:latin typeface="Arial" panose="020B0604020202020204" pitchFamily="34" charset="0"/>
                <a:cs typeface="Arial" panose="020B0604020202020204" pitchFamily="34" charset="0"/>
              </a:rPr>
              <a:t>Leasing amount from 50,000 USD to </a:t>
            </a:r>
            <a:r>
              <a:rPr lang="en-US" dirty="0">
                <a:solidFill>
                  <a:schemeClr val="tx1">
                    <a:lumMod val="75000"/>
                    <a:lumOff val="25000"/>
                  </a:schemeClr>
                </a:solidFill>
                <a:latin typeface="Arial" panose="020B0604020202020204" pitchFamily="34" charset="0"/>
                <a:cs typeface="Arial" panose="020B0604020202020204" pitchFamily="34" charset="0"/>
              </a:rPr>
              <a:t>2</a:t>
            </a:r>
            <a:r>
              <a:rPr lang="en-US" dirty="0" smtClean="0">
                <a:solidFill>
                  <a:schemeClr val="tx1">
                    <a:lumMod val="75000"/>
                    <a:lumOff val="25000"/>
                  </a:schemeClr>
                </a:solidFill>
                <a:latin typeface="Arial" panose="020B0604020202020204" pitchFamily="34" charset="0"/>
                <a:cs typeface="Arial" panose="020B0604020202020204" pitchFamily="34" charset="0"/>
              </a:rPr>
              <a:t>,000,000 USD*</a:t>
            </a:r>
          </a:p>
          <a:p>
            <a:pPr>
              <a:lnSpc>
                <a:spcPct val="150000"/>
              </a:lnSpc>
              <a:buFont typeface="Wingdings" panose="05000000000000000000" pitchFamily="2" charset="2"/>
              <a:buChar char="ü"/>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150000"/>
              </a:lnSpc>
              <a:buNone/>
            </a:pPr>
            <a:r>
              <a:rPr lang="en-US" sz="1400" i="1" dirty="0" smtClean="0">
                <a:solidFill>
                  <a:schemeClr val="tx1">
                    <a:lumMod val="75000"/>
                    <a:lumOff val="25000"/>
                  </a:schemeClr>
                </a:solidFill>
                <a:latin typeface="Arial" panose="020B0604020202020204" pitchFamily="34" charset="0"/>
                <a:cs typeface="Arial" panose="020B0604020202020204" pitchFamily="34" charset="0"/>
              </a:rPr>
              <a:t>* Upper limit can be increased depending on the project and customer financial position</a:t>
            </a:r>
          </a:p>
          <a:p>
            <a:pPr>
              <a:lnSpc>
                <a:spcPct val="150000"/>
              </a:lnSpc>
              <a:buFont typeface="Wingdings" panose="05000000000000000000" pitchFamily="2" charset="2"/>
              <a:buChar char="ü"/>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endParaRPr lang="ru-RU"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p:txBody>
      </p:sp>
      <p:sp>
        <p:nvSpPr>
          <p:cNvPr id="5" name="Заголовок 2"/>
          <p:cNvSpPr txBox="1">
            <a:spLocks/>
          </p:cNvSpPr>
          <p:nvPr/>
        </p:nvSpPr>
        <p:spPr>
          <a:xfrm>
            <a:off x="407796" y="533400"/>
            <a:ext cx="6477000" cy="457200"/>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2000" dirty="0" smtClean="0">
                <a:ln/>
                <a:solidFill>
                  <a:schemeClr val="accent3"/>
                </a:solidFill>
                <a:latin typeface="Arial" panose="020B0604020202020204" pitchFamily="34" charset="0"/>
                <a:cs typeface="Arial" panose="020B0604020202020204" pitchFamily="34" charset="0"/>
              </a:rPr>
              <a:t>Conditions for Financial Leasing</a:t>
            </a:r>
            <a:endParaRPr lang="ru-RU" sz="2000" dirty="0">
              <a:ln/>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9893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txBox="1">
            <a:spLocks/>
          </p:cNvSpPr>
          <p:nvPr/>
        </p:nvSpPr>
        <p:spPr>
          <a:xfrm>
            <a:off x="407796" y="533400"/>
            <a:ext cx="6477000" cy="457200"/>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2000" dirty="0" smtClean="0">
                <a:ln/>
                <a:solidFill>
                  <a:schemeClr val="accent3"/>
                </a:solidFill>
                <a:latin typeface="Arial" panose="020B0604020202020204" pitchFamily="34" charset="0"/>
                <a:cs typeface="Arial" panose="020B0604020202020204" pitchFamily="34" charset="0"/>
              </a:rPr>
              <a:t>Conditions for Standard </a:t>
            </a:r>
            <a:r>
              <a:rPr lang="en-US" sz="2000" dirty="0" err="1" smtClean="0">
                <a:ln/>
                <a:solidFill>
                  <a:schemeClr val="accent3"/>
                </a:solidFill>
                <a:latin typeface="Arial" panose="020B0604020202020204" pitchFamily="34" charset="0"/>
                <a:cs typeface="Arial" panose="020B0604020202020204" pitchFamily="34" charset="0"/>
              </a:rPr>
              <a:t>Murabaha</a:t>
            </a:r>
            <a:r>
              <a:rPr lang="en-US" sz="2000" dirty="0" smtClean="0">
                <a:ln/>
                <a:solidFill>
                  <a:schemeClr val="accent3"/>
                </a:solidFill>
                <a:latin typeface="Arial" panose="020B0604020202020204" pitchFamily="34" charset="0"/>
                <a:cs typeface="Arial" panose="020B0604020202020204" pitchFamily="34" charset="0"/>
              </a:rPr>
              <a:t> </a:t>
            </a:r>
            <a:endParaRPr lang="ru-RU" sz="2000" dirty="0">
              <a:ln/>
              <a:solidFill>
                <a:schemeClr val="accent3"/>
              </a:solidFill>
              <a:latin typeface="Arial" panose="020B0604020202020204" pitchFamily="34" charset="0"/>
              <a:cs typeface="Arial" panose="020B0604020202020204" pitchFamily="34" charset="0"/>
            </a:endParaRPr>
          </a:p>
        </p:txBody>
      </p:sp>
      <p:sp>
        <p:nvSpPr>
          <p:cNvPr id="5" name="Объект 3"/>
          <p:cNvSpPr txBox="1">
            <a:spLocks/>
          </p:cNvSpPr>
          <p:nvPr/>
        </p:nvSpPr>
        <p:spPr>
          <a:xfrm>
            <a:off x="381000" y="1371600"/>
            <a:ext cx="8229600" cy="4754563"/>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ü"/>
            </a:pPr>
            <a:r>
              <a:rPr lang="en-US" sz="3300" dirty="0" err="1" smtClean="0">
                <a:solidFill>
                  <a:schemeClr val="tx1">
                    <a:lumMod val="75000"/>
                    <a:lumOff val="25000"/>
                  </a:schemeClr>
                </a:solidFill>
                <a:latin typeface="Arial" panose="020B0604020202020204" pitchFamily="34" charset="0"/>
                <a:cs typeface="Arial" panose="020B0604020202020204" pitchFamily="34" charset="0"/>
              </a:rPr>
              <a:t>Murabaha</a:t>
            </a:r>
            <a:r>
              <a:rPr lang="en-US" sz="3300" dirty="0" smtClean="0">
                <a:solidFill>
                  <a:schemeClr val="tx1">
                    <a:lumMod val="75000"/>
                    <a:lumOff val="25000"/>
                  </a:schemeClr>
                </a:solidFill>
                <a:latin typeface="Arial" panose="020B0604020202020204" pitchFamily="34" charset="0"/>
                <a:cs typeface="Arial" panose="020B0604020202020204" pitchFamily="34" charset="0"/>
              </a:rPr>
              <a:t> assets</a:t>
            </a:r>
            <a:r>
              <a:rPr lang="en-US" sz="3300" dirty="0">
                <a:solidFill>
                  <a:schemeClr val="tx1">
                    <a:lumMod val="75000"/>
                    <a:lumOff val="25000"/>
                  </a:schemeClr>
                </a:solidFill>
                <a:latin typeface="Arial" panose="020B0604020202020204" pitchFamily="34" charset="0"/>
                <a:cs typeface="Arial" panose="020B0604020202020204" pitchFamily="34" charset="0"/>
              </a:rPr>
              <a:t>: machinery, equipment, commercial real estate</a:t>
            </a:r>
          </a:p>
          <a:p>
            <a:pPr>
              <a:lnSpc>
                <a:spcPct val="150000"/>
              </a:lnSpc>
              <a:buFont typeface="Wingdings" panose="05000000000000000000" pitchFamily="2" charset="2"/>
              <a:buChar char="ü"/>
            </a:pPr>
            <a:r>
              <a:rPr lang="en-US" dirty="0" smtClean="0">
                <a:solidFill>
                  <a:schemeClr val="tx1">
                    <a:lumMod val="75000"/>
                    <a:lumOff val="25000"/>
                  </a:schemeClr>
                </a:solidFill>
                <a:latin typeface="Arial" panose="020B0604020202020204" pitchFamily="34" charset="0"/>
                <a:cs typeface="Arial" panose="020B0604020202020204" pitchFamily="34" charset="0"/>
              </a:rPr>
              <a:t>Maturity: from 6 to 24 months;</a:t>
            </a:r>
          </a:p>
          <a:p>
            <a:pPr>
              <a:lnSpc>
                <a:spcPct val="150000"/>
              </a:lnSpc>
              <a:buFont typeface="Wingdings" panose="05000000000000000000" pitchFamily="2" charset="2"/>
              <a:buChar char="ü"/>
            </a:pPr>
            <a:r>
              <a:rPr lang="en-US" dirty="0" smtClean="0">
                <a:solidFill>
                  <a:schemeClr val="tx1">
                    <a:lumMod val="75000"/>
                    <a:lumOff val="25000"/>
                  </a:schemeClr>
                </a:solidFill>
                <a:latin typeface="Arial" panose="020B0604020202020204" pitchFamily="34" charset="0"/>
                <a:cs typeface="Arial" panose="020B0604020202020204" pitchFamily="34" charset="0"/>
              </a:rPr>
              <a:t>Advance payment by client: from 20% of asset valu</a:t>
            </a:r>
            <a:r>
              <a:rPr lang="en-US" dirty="0" smtClean="0">
                <a:latin typeface="Arial" panose="020B0604020202020204" pitchFamily="34" charset="0"/>
                <a:cs typeface="Arial" panose="020B0604020202020204" pitchFamily="34" charset="0"/>
              </a:rPr>
              <a:t>e;</a:t>
            </a:r>
          </a:p>
          <a:p>
            <a:pPr>
              <a:lnSpc>
                <a:spcPct val="150000"/>
              </a:lnSpc>
              <a:buFont typeface="Wingdings" panose="05000000000000000000" pitchFamily="2" charset="2"/>
              <a:buChar char="ü"/>
            </a:pPr>
            <a:r>
              <a:rPr lang="en-US" dirty="0" smtClean="0">
                <a:solidFill>
                  <a:schemeClr val="tx1">
                    <a:lumMod val="75000"/>
                    <a:lumOff val="25000"/>
                  </a:schemeClr>
                </a:solidFill>
                <a:latin typeface="Arial" panose="020B0604020202020204" pitchFamily="34" charset="0"/>
                <a:cs typeface="Arial" panose="020B0604020202020204" pitchFamily="34" charset="0"/>
              </a:rPr>
              <a:t>KIC profit margin: individually</a:t>
            </a:r>
          </a:p>
          <a:p>
            <a:pPr>
              <a:lnSpc>
                <a:spcPct val="150000"/>
              </a:lnSpc>
              <a:buFont typeface="Wingdings" panose="05000000000000000000" pitchFamily="2" charset="2"/>
              <a:buChar char="ü"/>
            </a:pPr>
            <a:r>
              <a:rPr lang="en-US" dirty="0" smtClean="0">
                <a:solidFill>
                  <a:schemeClr val="tx1">
                    <a:lumMod val="75000"/>
                    <a:lumOff val="25000"/>
                  </a:schemeClr>
                </a:solidFill>
                <a:latin typeface="Arial" panose="020B0604020202020204" pitchFamily="34" charset="0"/>
                <a:cs typeface="Arial" panose="020B0604020202020204" pitchFamily="34" charset="0"/>
              </a:rPr>
              <a:t>Processing fee: up to 1% from lease amount;</a:t>
            </a:r>
          </a:p>
          <a:p>
            <a:pPr>
              <a:lnSpc>
                <a:spcPct val="150000"/>
              </a:lnSpc>
              <a:buFont typeface="Wingdings" panose="05000000000000000000" pitchFamily="2" charset="2"/>
              <a:buChar char="ü"/>
            </a:pPr>
            <a:r>
              <a:rPr lang="en-US" dirty="0" smtClean="0">
                <a:solidFill>
                  <a:schemeClr val="tx1">
                    <a:lumMod val="75000"/>
                    <a:lumOff val="25000"/>
                  </a:schemeClr>
                </a:solidFill>
                <a:latin typeface="Arial" panose="020B0604020202020204" pitchFamily="34" charset="0"/>
                <a:cs typeface="Arial" panose="020B0604020202020204" pitchFamily="34" charset="0"/>
              </a:rPr>
              <a:t>Full coverage of insurance of the leased asset over the leasing term;</a:t>
            </a:r>
          </a:p>
          <a:p>
            <a:pPr>
              <a:lnSpc>
                <a:spcPct val="150000"/>
              </a:lnSpc>
              <a:buFont typeface="Wingdings" panose="05000000000000000000" pitchFamily="2" charset="2"/>
              <a:buChar char="ü"/>
            </a:pPr>
            <a:r>
              <a:rPr lang="en-US" dirty="0" smtClean="0">
                <a:solidFill>
                  <a:schemeClr val="tx1">
                    <a:lumMod val="75000"/>
                    <a:lumOff val="25000"/>
                  </a:schemeClr>
                </a:solidFill>
                <a:latin typeface="Arial" panose="020B0604020202020204" pitchFamily="34" charset="0"/>
                <a:cs typeface="Arial" panose="020B0604020202020204" pitchFamily="34" charset="0"/>
              </a:rPr>
              <a:t>Installation of GPS equipment with a </a:t>
            </a:r>
            <a:r>
              <a:rPr lang="en-US" dirty="0">
                <a:solidFill>
                  <a:schemeClr val="tx1">
                    <a:lumMod val="75000"/>
                    <a:lumOff val="25000"/>
                  </a:schemeClr>
                </a:solidFill>
                <a:latin typeface="Arial" panose="020B0604020202020204" pitchFamily="34" charset="0"/>
                <a:cs typeface="Arial" panose="020B0604020202020204" pitchFamily="34" charset="0"/>
              </a:rPr>
              <a:t>vehicle</a:t>
            </a:r>
            <a:r>
              <a:rPr lang="ru-RU" dirty="0">
                <a:solidFill>
                  <a:schemeClr val="tx1">
                    <a:lumMod val="75000"/>
                    <a:lumOff val="25000"/>
                  </a:schemeClr>
                </a:solidFill>
                <a:latin typeface="Arial" panose="020B0604020202020204" pitchFamily="34" charset="0"/>
                <a:cs typeface="Arial" panose="020B0604020202020204" pitchFamily="34" charset="0"/>
              </a:rPr>
              <a:t> </a:t>
            </a:r>
            <a:r>
              <a:rPr lang="en-US" dirty="0">
                <a:solidFill>
                  <a:schemeClr val="tx1">
                    <a:lumMod val="75000"/>
                    <a:lumOff val="25000"/>
                  </a:schemeClr>
                </a:solidFill>
                <a:latin typeface="Arial" panose="020B0604020202020204" pitchFamily="34" charset="0"/>
                <a:cs typeface="Arial" panose="020B0604020202020204" pitchFamily="34" charset="0"/>
              </a:rPr>
              <a:t>monitoring and tracking system, KIC should have controlling and monitoring rights</a:t>
            </a:r>
            <a:r>
              <a:rPr lang="en-US" dirty="0" smtClean="0">
                <a:solidFill>
                  <a:schemeClr val="tx1">
                    <a:lumMod val="75000"/>
                    <a:lumOff val="25000"/>
                  </a:schemeClr>
                </a:solidFill>
                <a:latin typeface="Arial" panose="020B0604020202020204" pitchFamily="34" charset="0"/>
                <a:cs typeface="Arial" panose="020B0604020202020204" pitchFamily="34" charset="0"/>
              </a:rPr>
              <a:t>;</a:t>
            </a:r>
            <a:endParaRPr lang="ru-RU" dirty="0" smtClean="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r>
              <a:rPr lang="en-US" dirty="0" smtClean="0">
                <a:solidFill>
                  <a:schemeClr val="tx1">
                    <a:lumMod val="75000"/>
                    <a:lumOff val="25000"/>
                  </a:schemeClr>
                </a:solidFill>
                <a:latin typeface="Arial" panose="020B0604020202020204" pitchFamily="34" charset="0"/>
                <a:cs typeface="Arial" panose="020B0604020202020204" pitchFamily="34" charset="0"/>
              </a:rPr>
              <a:t>Amount of financing from 50,000 USD to </a:t>
            </a:r>
            <a:r>
              <a:rPr lang="en-US" dirty="0">
                <a:solidFill>
                  <a:schemeClr val="tx1">
                    <a:lumMod val="75000"/>
                    <a:lumOff val="25000"/>
                  </a:schemeClr>
                </a:solidFill>
                <a:latin typeface="Arial" panose="020B0604020202020204" pitchFamily="34" charset="0"/>
                <a:cs typeface="Arial" panose="020B0604020202020204" pitchFamily="34" charset="0"/>
              </a:rPr>
              <a:t>2</a:t>
            </a:r>
            <a:r>
              <a:rPr lang="en-US" dirty="0" smtClean="0">
                <a:solidFill>
                  <a:schemeClr val="tx1">
                    <a:lumMod val="75000"/>
                    <a:lumOff val="25000"/>
                  </a:schemeClr>
                </a:solidFill>
                <a:latin typeface="Arial" panose="020B0604020202020204" pitchFamily="34" charset="0"/>
                <a:cs typeface="Arial" panose="020B0604020202020204" pitchFamily="34" charset="0"/>
              </a:rPr>
              <a:t>,000,000 USD (*)</a:t>
            </a:r>
          </a:p>
          <a:p>
            <a:pPr>
              <a:lnSpc>
                <a:spcPct val="150000"/>
              </a:lnSpc>
              <a:buFont typeface="Wingdings" panose="05000000000000000000" pitchFamily="2" charset="2"/>
              <a:buChar char="ü"/>
            </a:pPr>
            <a:endParaRPr lang="en-US"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150000"/>
              </a:lnSpc>
              <a:buFont typeface="Arial" pitchFamily="34" charset="0"/>
              <a:buNone/>
            </a:pPr>
            <a:r>
              <a:rPr lang="en-US" sz="2500" i="1" dirty="0" smtClean="0">
                <a:solidFill>
                  <a:schemeClr val="tx1">
                    <a:lumMod val="75000"/>
                    <a:lumOff val="25000"/>
                  </a:schemeClr>
                </a:solidFill>
                <a:latin typeface="Arial" panose="020B0604020202020204" pitchFamily="34" charset="0"/>
                <a:cs typeface="Arial" panose="020B0604020202020204" pitchFamily="34" charset="0"/>
              </a:rPr>
              <a:t>(*) Upper limit can be increased depending on the project and customer financial position</a:t>
            </a:r>
          </a:p>
          <a:p>
            <a:pPr>
              <a:lnSpc>
                <a:spcPct val="150000"/>
              </a:lnSpc>
              <a:buFont typeface="Wingdings" panose="05000000000000000000" pitchFamily="2" charset="2"/>
              <a:buChar char="ü"/>
            </a:pPr>
            <a:endParaRPr lang="en-US" dirty="0" smtClean="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endParaRPr lang="ru-RU"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buFont typeface="Arial" pitchFamily="34" charset="0"/>
              <a:buNone/>
            </a:pPr>
            <a:endParaRPr lang="en-US" dirty="0" smtClean="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616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txBox="1">
            <a:spLocks/>
          </p:cNvSpPr>
          <p:nvPr/>
        </p:nvSpPr>
        <p:spPr>
          <a:xfrm>
            <a:off x="407796" y="533400"/>
            <a:ext cx="7136004" cy="457200"/>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spcBef>
                <a:spcPct val="0"/>
              </a:spcBef>
              <a:buNone/>
              <a:defRPr sz="1800" b="1" kern="1200">
                <a:solidFill>
                  <a:schemeClr val="tx1"/>
                </a:solidFill>
                <a:latin typeface="+mj-lt"/>
                <a:ea typeface="+mj-ea"/>
                <a:cs typeface="+mj-cs"/>
              </a:defRPr>
            </a:lvl1pPr>
          </a:lstStyle>
          <a:p>
            <a:r>
              <a:rPr lang="en-US" sz="2000" dirty="0" smtClean="0">
                <a:ln/>
                <a:solidFill>
                  <a:schemeClr val="accent3"/>
                </a:solidFill>
                <a:latin typeface="Arial" panose="020B0604020202020204" pitchFamily="34" charset="0"/>
                <a:cs typeface="Arial" panose="020B0604020202020204" pitchFamily="34" charset="0"/>
              </a:rPr>
              <a:t>Conditions </a:t>
            </a:r>
            <a:r>
              <a:rPr lang="en-US" sz="2000" dirty="0">
                <a:ln/>
                <a:solidFill>
                  <a:schemeClr val="accent3"/>
                </a:solidFill>
                <a:latin typeface="Arial" panose="020B0604020202020204" pitchFamily="34" charset="0"/>
                <a:cs typeface="Arial" panose="020B0604020202020204" pitchFamily="34" charset="0"/>
              </a:rPr>
              <a:t>for </a:t>
            </a:r>
            <a:r>
              <a:rPr lang="en-US" sz="2000" dirty="0" err="1">
                <a:ln/>
                <a:solidFill>
                  <a:schemeClr val="accent3"/>
                </a:solidFill>
                <a:latin typeface="Arial" panose="020B0604020202020204" pitchFamily="34" charset="0"/>
                <a:cs typeface="Arial" panose="020B0604020202020204" pitchFamily="34" charset="0"/>
              </a:rPr>
              <a:t>Murabaha</a:t>
            </a:r>
            <a:r>
              <a:rPr lang="en-US" sz="2000" dirty="0">
                <a:ln/>
                <a:solidFill>
                  <a:schemeClr val="accent3"/>
                </a:solidFill>
                <a:latin typeface="Arial" panose="020B0604020202020204" pitchFamily="34" charset="0"/>
                <a:cs typeface="Arial" panose="020B0604020202020204" pitchFamily="34" charset="0"/>
              </a:rPr>
              <a:t> for purchasing of inventories</a:t>
            </a:r>
            <a:endParaRPr lang="ru-RU" sz="2000" dirty="0">
              <a:ln/>
              <a:solidFill>
                <a:schemeClr val="accent3"/>
              </a:solidFill>
              <a:latin typeface="Arial" panose="020B0604020202020204" pitchFamily="34" charset="0"/>
              <a:cs typeface="Arial" panose="020B0604020202020204" pitchFamily="34" charset="0"/>
            </a:endParaRPr>
          </a:p>
          <a:p>
            <a:r>
              <a:rPr lang="en-US" sz="2000" dirty="0" smtClean="0">
                <a:ln/>
                <a:solidFill>
                  <a:schemeClr val="accent3"/>
                </a:solidFill>
                <a:latin typeface="Arial" panose="020B0604020202020204" pitchFamily="34" charset="0"/>
                <a:cs typeface="Arial" panose="020B0604020202020204" pitchFamily="34" charset="0"/>
              </a:rPr>
              <a:t> </a:t>
            </a:r>
            <a:endParaRPr lang="ru-RU" sz="2000" dirty="0">
              <a:ln/>
              <a:solidFill>
                <a:schemeClr val="accent3"/>
              </a:solidFill>
              <a:latin typeface="Arial" panose="020B0604020202020204" pitchFamily="34" charset="0"/>
              <a:cs typeface="Arial" panose="020B0604020202020204" pitchFamily="34" charset="0"/>
            </a:endParaRPr>
          </a:p>
        </p:txBody>
      </p:sp>
      <p:sp>
        <p:nvSpPr>
          <p:cNvPr id="5" name="Объект 3"/>
          <p:cNvSpPr txBox="1">
            <a:spLocks/>
          </p:cNvSpPr>
          <p:nvPr/>
        </p:nvSpPr>
        <p:spPr>
          <a:xfrm>
            <a:off x="381000" y="1371600"/>
            <a:ext cx="8229600" cy="4754563"/>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ü"/>
            </a:pPr>
            <a:r>
              <a:rPr lang="en-US" dirty="0" err="1">
                <a:solidFill>
                  <a:schemeClr val="tx1">
                    <a:lumMod val="75000"/>
                    <a:lumOff val="25000"/>
                  </a:schemeClr>
                </a:solidFill>
                <a:latin typeface="Arial" panose="020B0604020202020204" pitchFamily="34" charset="0"/>
                <a:cs typeface="Arial" panose="020B0604020202020204" pitchFamily="34" charset="0"/>
              </a:rPr>
              <a:t>Murabaha</a:t>
            </a:r>
            <a:r>
              <a:rPr lang="en-US" dirty="0">
                <a:solidFill>
                  <a:schemeClr val="tx1">
                    <a:lumMod val="75000"/>
                    <a:lumOff val="25000"/>
                  </a:schemeClr>
                </a:solidFill>
                <a:latin typeface="Arial" panose="020B0604020202020204" pitchFamily="34" charset="0"/>
                <a:cs typeface="Arial" panose="020B0604020202020204" pitchFamily="34" charset="0"/>
              </a:rPr>
              <a:t> assets: raw materials, agricultural products, semi-finished goods, finished goods, </a:t>
            </a:r>
            <a:r>
              <a:rPr lang="en-US" dirty="0">
                <a:latin typeface="Arial" panose="020B0604020202020204" pitchFamily="34" charset="0"/>
                <a:cs typeface="Arial" panose="020B0604020202020204" pitchFamily="34" charset="0"/>
              </a:rPr>
              <a:t>packing materials and </a:t>
            </a:r>
            <a:r>
              <a:rPr lang="en-US" dirty="0" smtClean="0">
                <a:latin typeface="Arial" panose="020B0604020202020204" pitchFamily="34" charset="0"/>
                <a:cs typeface="Arial" panose="020B0604020202020204" pitchFamily="34" charset="0"/>
              </a:rPr>
              <a:t>others;</a:t>
            </a:r>
            <a:endParaRPr lang="en-US"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r>
              <a:rPr lang="en-US" dirty="0" smtClean="0">
                <a:latin typeface="Arial" panose="020B0604020202020204" pitchFamily="34" charset="0"/>
                <a:cs typeface="Arial" panose="020B0604020202020204" pitchFamily="34" charset="0"/>
              </a:rPr>
              <a:t>Maturity of tranches: up to 24 months;</a:t>
            </a:r>
          </a:p>
          <a:p>
            <a:pPr>
              <a:lnSpc>
                <a:spcPct val="150000"/>
              </a:lnSpc>
              <a:buFont typeface="Wingdings" panose="05000000000000000000" pitchFamily="2" charset="2"/>
              <a:buChar char="ü"/>
            </a:pPr>
            <a:r>
              <a:rPr lang="en-US" dirty="0" smtClean="0">
                <a:latin typeface="Arial" panose="020B0604020202020204" pitchFamily="34" charset="0"/>
                <a:cs typeface="Arial" panose="020B0604020202020204" pitchFamily="34" charset="0"/>
              </a:rPr>
              <a:t>Availability period: 12 months;</a:t>
            </a:r>
          </a:p>
          <a:p>
            <a:pPr>
              <a:lnSpc>
                <a:spcPct val="150000"/>
              </a:lnSpc>
              <a:buFont typeface="Wingdings" panose="05000000000000000000" pitchFamily="2" charset="2"/>
              <a:buChar char="ü"/>
            </a:pPr>
            <a:r>
              <a:rPr lang="en-US" dirty="0" smtClean="0">
                <a:latin typeface="Arial" panose="020B0604020202020204" pitchFamily="34" charset="0"/>
                <a:cs typeface="Arial" panose="020B0604020202020204" pitchFamily="34" charset="0"/>
              </a:rPr>
              <a:t>KIC profit margin: individually</a:t>
            </a:r>
            <a:r>
              <a:rPr lang="en-US" dirty="0" smtClean="0">
                <a:solidFill>
                  <a:schemeClr val="tx1">
                    <a:lumMod val="75000"/>
                    <a:lumOff val="25000"/>
                  </a:schemeClr>
                </a:solidFill>
                <a:latin typeface="Arial" panose="020B0604020202020204" pitchFamily="34" charset="0"/>
                <a:cs typeface="Arial" panose="020B0604020202020204" pitchFamily="34" charset="0"/>
              </a:rPr>
              <a:t>;</a:t>
            </a:r>
          </a:p>
          <a:p>
            <a:pPr>
              <a:lnSpc>
                <a:spcPct val="150000"/>
              </a:lnSpc>
              <a:buFont typeface="Wingdings" panose="05000000000000000000" pitchFamily="2" charset="2"/>
              <a:buChar char="ü"/>
            </a:pPr>
            <a:r>
              <a:rPr lang="en-US" dirty="0" smtClean="0">
                <a:solidFill>
                  <a:schemeClr val="tx1">
                    <a:lumMod val="75000"/>
                    <a:lumOff val="25000"/>
                  </a:schemeClr>
                </a:solidFill>
                <a:latin typeface="Arial" panose="020B0604020202020204" pitchFamily="34" charset="0"/>
                <a:cs typeface="Arial" panose="020B0604020202020204" pitchFamily="34" charset="0"/>
              </a:rPr>
              <a:t>Processing fee: up to 1% from lease amount;</a:t>
            </a:r>
          </a:p>
          <a:p>
            <a:pPr>
              <a:lnSpc>
                <a:spcPct val="150000"/>
              </a:lnSpc>
              <a:buFont typeface="Wingdings" panose="05000000000000000000" pitchFamily="2" charset="2"/>
              <a:buChar char="ü"/>
            </a:pPr>
            <a:r>
              <a:rPr lang="en-US" dirty="0">
                <a:solidFill>
                  <a:schemeClr val="tx1">
                    <a:lumMod val="75000"/>
                    <a:lumOff val="25000"/>
                  </a:schemeClr>
                </a:solidFill>
                <a:latin typeface="Arial" panose="020B0604020202020204" pitchFamily="34" charset="0"/>
                <a:cs typeface="Arial" panose="020B0604020202020204" pitchFamily="34" charset="0"/>
              </a:rPr>
              <a:t>Additional collateral to cover at least 120% of the amount of goods </a:t>
            </a:r>
            <a:r>
              <a:rPr lang="en-US" dirty="0" smtClean="0">
                <a:solidFill>
                  <a:schemeClr val="tx1">
                    <a:lumMod val="75000"/>
                    <a:lumOff val="25000"/>
                  </a:schemeClr>
                </a:solidFill>
                <a:latin typeface="Arial" panose="020B0604020202020204" pitchFamily="34" charset="0"/>
                <a:cs typeface="Arial" panose="020B0604020202020204" pitchFamily="34" charset="0"/>
              </a:rPr>
              <a:t>purchased/sold;</a:t>
            </a:r>
            <a:endParaRPr lang="en-US"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r>
              <a:rPr lang="en-US" dirty="0" smtClean="0">
                <a:solidFill>
                  <a:schemeClr val="tx1">
                    <a:lumMod val="75000"/>
                    <a:lumOff val="25000"/>
                  </a:schemeClr>
                </a:solidFill>
                <a:latin typeface="Arial" panose="020B0604020202020204" pitchFamily="34" charset="0"/>
                <a:cs typeface="Arial" panose="020B0604020202020204" pitchFamily="34" charset="0"/>
              </a:rPr>
              <a:t>Full coverage of insurance of the additional collateral over the </a:t>
            </a:r>
            <a:r>
              <a:rPr lang="en-US" dirty="0" err="1" smtClean="0">
                <a:solidFill>
                  <a:schemeClr val="tx1">
                    <a:lumMod val="75000"/>
                    <a:lumOff val="25000"/>
                  </a:schemeClr>
                </a:solidFill>
                <a:latin typeface="Arial" panose="020B0604020202020204" pitchFamily="34" charset="0"/>
                <a:cs typeface="Arial" panose="020B0604020202020204" pitchFamily="34" charset="0"/>
              </a:rPr>
              <a:t>Murabaha</a:t>
            </a:r>
            <a:r>
              <a:rPr lang="en-US" dirty="0" smtClean="0">
                <a:solidFill>
                  <a:schemeClr val="tx1">
                    <a:lumMod val="75000"/>
                    <a:lumOff val="25000"/>
                  </a:schemeClr>
                </a:solidFill>
                <a:latin typeface="Arial" panose="020B0604020202020204" pitchFamily="34" charset="0"/>
                <a:cs typeface="Arial" panose="020B0604020202020204" pitchFamily="34" charset="0"/>
              </a:rPr>
              <a:t> term;</a:t>
            </a:r>
          </a:p>
          <a:p>
            <a:pPr>
              <a:lnSpc>
                <a:spcPct val="150000"/>
              </a:lnSpc>
              <a:buFont typeface="Wingdings" panose="05000000000000000000" pitchFamily="2" charset="2"/>
              <a:buChar char="ü"/>
            </a:pPr>
            <a:r>
              <a:rPr lang="en-US" dirty="0" smtClean="0">
                <a:solidFill>
                  <a:schemeClr val="tx1">
                    <a:lumMod val="75000"/>
                    <a:lumOff val="25000"/>
                  </a:schemeClr>
                </a:solidFill>
                <a:latin typeface="Arial" panose="020B0604020202020204" pitchFamily="34" charset="0"/>
                <a:cs typeface="Arial" panose="020B0604020202020204" pitchFamily="34" charset="0"/>
              </a:rPr>
              <a:t>Amount of financing from 50,000 USD to </a:t>
            </a:r>
            <a:r>
              <a:rPr lang="en-US" dirty="0">
                <a:solidFill>
                  <a:schemeClr val="tx1">
                    <a:lumMod val="75000"/>
                    <a:lumOff val="25000"/>
                  </a:schemeClr>
                </a:solidFill>
                <a:latin typeface="Arial" panose="020B0604020202020204" pitchFamily="34" charset="0"/>
                <a:cs typeface="Arial" panose="020B0604020202020204" pitchFamily="34" charset="0"/>
              </a:rPr>
              <a:t>2</a:t>
            </a:r>
            <a:r>
              <a:rPr lang="en-US" dirty="0" smtClean="0">
                <a:solidFill>
                  <a:schemeClr val="tx1">
                    <a:lumMod val="75000"/>
                    <a:lumOff val="25000"/>
                  </a:schemeClr>
                </a:solidFill>
                <a:latin typeface="Arial" panose="020B0604020202020204" pitchFamily="34" charset="0"/>
                <a:cs typeface="Arial" panose="020B0604020202020204" pitchFamily="34" charset="0"/>
              </a:rPr>
              <a:t>,000,000 USD (*).</a:t>
            </a:r>
          </a:p>
          <a:p>
            <a:pPr>
              <a:lnSpc>
                <a:spcPct val="150000"/>
              </a:lnSpc>
              <a:buFont typeface="Wingdings" panose="05000000000000000000" pitchFamily="2" charset="2"/>
              <a:buChar char="ü"/>
            </a:pPr>
            <a:endParaRPr lang="en-US"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150000"/>
              </a:lnSpc>
              <a:buFont typeface="Arial" pitchFamily="34" charset="0"/>
              <a:buNone/>
            </a:pPr>
            <a:r>
              <a:rPr lang="en-US" sz="2500" i="1" dirty="0" smtClean="0">
                <a:solidFill>
                  <a:schemeClr val="tx1">
                    <a:lumMod val="75000"/>
                    <a:lumOff val="25000"/>
                  </a:schemeClr>
                </a:solidFill>
                <a:latin typeface="Arial" panose="020B0604020202020204" pitchFamily="34" charset="0"/>
                <a:cs typeface="Arial" panose="020B0604020202020204" pitchFamily="34" charset="0"/>
              </a:rPr>
              <a:t>(*) Upper limit can be increased depending on the project and customer financial position</a:t>
            </a:r>
          </a:p>
          <a:p>
            <a:pPr>
              <a:lnSpc>
                <a:spcPct val="150000"/>
              </a:lnSpc>
              <a:buFont typeface="Wingdings" panose="05000000000000000000" pitchFamily="2" charset="2"/>
              <a:buChar char="ü"/>
            </a:pPr>
            <a:endParaRPr lang="en-US" dirty="0" smtClean="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endParaRPr lang="ru-RU"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buFont typeface="Arial" pitchFamily="34" charset="0"/>
              <a:buNone/>
            </a:pPr>
            <a:endParaRPr lang="en-US" dirty="0" smtClean="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455905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KIC BoD Presenatation (2)</Template>
  <TotalTime>8775</TotalTime>
  <Words>1721</Words>
  <Application>Microsoft Office PowerPoint</Application>
  <PresentationFormat>On-screen Show (4:3)</PresentationFormat>
  <Paragraphs>198</Paragraphs>
  <Slides>15</Slides>
  <Notes>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Arial</vt:lpstr>
      <vt:lpstr>Arial Narrow</vt:lpstr>
      <vt:lpstr>Calibri</vt:lpstr>
      <vt:lpstr>Times New Roman</vt:lpstr>
      <vt:lpstr>Verdana</vt:lpstr>
      <vt:lpstr>Wingdings</vt:lpstr>
      <vt:lpstr>Custom Design</vt:lpstr>
      <vt:lpstr>1_Custom Design</vt:lpstr>
      <vt:lpstr>Theme9</vt:lpstr>
      <vt:lpstr>Office Theme</vt:lpstr>
      <vt:lpstr>PowerPoint Presentation</vt:lpstr>
      <vt:lpstr>Kazakhstan Ijara Company JSC (further – KIC Leasing)</vt:lpstr>
      <vt:lpstr>PowerPoint Presentation</vt:lpstr>
      <vt:lpstr>PowerPoint Presentation</vt:lpstr>
      <vt:lpstr>Assets subject to the Leasing:</vt:lpstr>
      <vt:lpstr>PowerPoint Presentation</vt:lpstr>
      <vt:lpstr>PowerPoint Presentation</vt:lpstr>
      <vt:lpstr>PowerPoint Presentation</vt:lpstr>
      <vt:lpstr>PowerPoint Presentation</vt:lpstr>
      <vt:lpstr>PowerPoint Presentation</vt:lpstr>
      <vt:lpstr>Guidance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dc:creator>
  <cp:lastModifiedBy>KIC Leasing</cp:lastModifiedBy>
  <cp:revision>497</cp:revision>
  <cp:lastPrinted>2014-07-11T10:03:19Z</cp:lastPrinted>
  <dcterms:created xsi:type="dcterms:W3CDTF">2013-10-25T11:42:34Z</dcterms:created>
  <dcterms:modified xsi:type="dcterms:W3CDTF">2020-08-14T05:56:37Z</dcterms:modified>
  <cp:contentStatus/>
</cp:coreProperties>
</file>